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 /><Relationship Id="rId2" Type="http://schemas.openxmlformats.org/package/2006/relationships/metadata/thumbnail" Target="docProps/thumbnail.jpeg" /><Relationship Id="rId1" Type="http://schemas.openxmlformats.org/officeDocument/2006/relationships/officeDocument" Target="ppt/presentation.xml" /><Relationship Id="rId4" Type="http://schemas.openxmlformats.org/officeDocument/2006/relationships/extended-properties" Target="docProps/app.xml" /></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65" r:id="rId2"/>
    <p:sldId id="260" r:id="rId3"/>
    <p:sldId id="258" r:id="rId4"/>
    <p:sldId id="266" r:id="rId5"/>
    <p:sldId id="268" r:id="rId6"/>
    <p:sldId id="269" r:id="rId7"/>
    <p:sldId id="267" r:id="rId8"/>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985" autoAdjust="0"/>
    <p:restoredTop sz="94660"/>
  </p:normalViewPr>
  <p:slideViewPr>
    <p:cSldViewPr snapToGrid="0">
      <p:cViewPr varScale="1">
        <p:scale>
          <a:sx n="85" d="100"/>
          <a:sy n="85" d="100"/>
        </p:scale>
        <p:origin x="96" y="13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 /><Relationship Id="rId3" Type="http://schemas.openxmlformats.org/officeDocument/2006/relationships/slide" Target="slides/slide2.xml" /><Relationship Id="rId7" Type="http://schemas.openxmlformats.org/officeDocument/2006/relationships/slide" Target="slides/slide6.xml" /><Relationship Id="rId12" Type="http://schemas.openxmlformats.org/officeDocument/2006/relationships/tableStyles" Target="tableStyles.xml" /><Relationship Id="rId2" Type="http://schemas.openxmlformats.org/officeDocument/2006/relationships/slide" Target="slides/slide1.xml" /><Relationship Id="rId1" Type="http://schemas.openxmlformats.org/officeDocument/2006/relationships/slideMaster" Target="slideMasters/slideMaster1.xml" /><Relationship Id="rId6" Type="http://schemas.openxmlformats.org/officeDocument/2006/relationships/slide" Target="slides/slide5.xml" /><Relationship Id="rId11" Type="http://schemas.openxmlformats.org/officeDocument/2006/relationships/theme" Target="theme/theme1.xml" /><Relationship Id="rId5" Type="http://schemas.openxmlformats.org/officeDocument/2006/relationships/slide" Target="slides/slide4.xml" /><Relationship Id="rId10" Type="http://schemas.openxmlformats.org/officeDocument/2006/relationships/viewProps" Target="viewProps.xml" /><Relationship Id="rId4" Type="http://schemas.openxmlformats.org/officeDocument/2006/relationships/slide" Target="slides/slide3.xml" /><Relationship Id="rId9" Type="http://schemas.openxmlformats.org/officeDocument/2006/relationships/presProps" Target="presProps.xml" /></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2.png" /><Relationship Id="rId1" Type="http://schemas.openxmlformats.org/officeDocument/2006/relationships/slideMaster" Target="../slideMasters/slideMaster1.xml" /></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png" /><Relationship Id="rId1" Type="http://schemas.openxmlformats.org/officeDocument/2006/relationships/slideMaster" Target="../slideMasters/slideMaster1.xml" /></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png" /><Relationship Id="rId1" Type="http://schemas.openxmlformats.org/officeDocument/2006/relationships/slideMaster" Target="../slideMasters/slideMaster1.xml" /></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png" /><Relationship Id="rId1" Type="http://schemas.openxmlformats.org/officeDocument/2006/relationships/slideMaster" Target="../slideMasters/slideMaster1.xml" /></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2.png" /><Relationship Id="rId1" Type="http://schemas.openxmlformats.org/officeDocument/2006/relationships/slideMaster" Target="../slideMasters/slideMaster1.xml" /></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 /><Relationship Id="rId1" Type="http://schemas.openxmlformats.org/officeDocument/2006/relationships/slideMaster" Target="../slideMasters/slideMaster1.xml" /></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7" name="Picture 6" descr="C0-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ctrTitle"/>
          </p:nvPr>
        </p:nvSpPr>
        <p:spPr>
          <a:xfrm>
            <a:off x="1371600" y="1803405"/>
            <a:ext cx="9448800" cy="1825096"/>
          </a:xfrm>
        </p:spPr>
        <p:txBody>
          <a:bodyPr anchor="b">
            <a:normAutofit/>
          </a:bodyPr>
          <a:lstStyle>
            <a:lvl1pPr algn="l">
              <a:defRPr sz="6000"/>
            </a:lvl1pPr>
          </a:lstStyle>
          <a:p>
            <a:r>
              <a:rPr lang="en-US"/>
              <a:t>Click to edit Master title style</a:t>
            </a:r>
            <a:endParaRPr lang="en-US" dirty="0"/>
          </a:p>
        </p:txBody>
      </p:sp>
      <p:sp>
        <p:nvSpPr>
          <p:cNvPr id="3" name="Subtitle 2"/>
          <p:cNvSpPr>
            <a:spLocks noGrp="1"/>
          </p:cNvSpPr>
          <p:nvPr>
            <p:ph type="subTitle" idx="1"/>
          </p:nvPr>
        </p:nvSpPr>
        <p:spPr>
          <a:xfrm>
            <a:off x="1371600" y="3632201"/>
            <a:ext cx="9448800" cy="685800"/>
          </a:xfrm>
        </p:spPr>
        <p:txBody>
          <a:bodyPr>
            <a:normAutofit/>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a:xfrm>
            <a:off x="7909561" y="4314328"/>
            <a:ext cx="2910840" cy="374642"/>
          </a:xfrm>
        </p:spPr>
        <p:txBody>
          <a:bodyPr/>
          <a:lstStyle/>
          <a:p>
            <a:fld id="{48A87A34-81AB-432B-8DAE-1953F412C126}" type="datetimeFigureOut">
              <a:rPr lang="en-US" dirty="0"/>
              <a:t>5/6/2022</a:t>
            </a:fld>
            <a:endParaRPr lang="en-US" dirty="0"/>
          </a:p>
        </p:txBody>
      </p:sp>
      <p:sp>
        <p:nvSpPr>
          <p:cNvPr id="5" name="Footer Placeholder 4"/>
          <p:cNvSpPr>
            <a:spLocks noGrp="1"/>
          </p:cNvSpPr>
          <p:nvPr>
            <p:ph type="ftr" sz="quarter" idx="11"/>
          </p:nvPr>
        </p:nvSpPr>
        <p:spPr>
          <a:xfrm>
            <a:off x="1371600" y="4323845"/>
            <a:ext cx="6400800" cy="365125"/>
          </a:xfrm>
        </p:spPr>
        <p:txBody>
          <a:bodyPr/>
          <a:lstStyle/>
          <a:p>
            <a:endParaRPr lang="en-US" dirty="0"/>
          </a:p>
        </p:txBody>
      </p:sp>
      <p:sp>
        <p:nvSpPr>
          <p:cNvPr id="6" name="Slide Number Placeholder 5"/>
          <p:cNvSpPr>
            <a:spLocks noGrp="1"/>
          </p:cNvSpPr>
          <p:nvPr>
            <p:ph type="sldNum" sz="quarter" idx="12"/>
          </p:nvPr>
        </p:nvSpPr>
        <p:spPr>
          <a:xfrm>
            <a:off x="8077200" y="1430866"/>
            <a:ext cx="2743200" cy="365125"/>
          </a:xfrm>
        </p:spPr>
        <p:txBody>
          <a:bodyPr/>
          <a:lstStyle/>
          <a:p>
            <a:fld id="{6D22F896-40B5-4ADD-8801-0D06FADFA095}" type="slidenum">
              <a:rPr lang="en-US" dirty="0"/>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777" y="4697360"/>
            <a:ext cx="10822034" cy="819355"/>
          </a:xfrm>
        </p:spPr>
        <p:txBody>
          <a:bodyPr anchor="b"/>
          <a:lstStyle>
            <a:lvl1pPr algn="l">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681727" y="941439"/>
            <a:ext cx="10821840" cy="3478161"/>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p:cNvSpPr>
            <a:spLocks noGrp="1"/>
          </p:cNvSpPr>
          <p:nvPr>
            <p:ph type="body" sz="half" idx="2"/>
          </p:nvPr>
        </p:nvSpPr>
        <p:spPr>
          <a:xfrm>
            <a:off x="685800" y="5516715"/>
            <a:ext cx="10820400" cy="701969"/>
          </a:xfrm>
        </p:spPr>
        <p:txBody>
          <a:bodyPr/>
          <a:lstStyle>
            <a:lvl1pPr marL="0" indent="0" algn="l">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5/6/2022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Title and Caption">
    <p:spTree>
      <p:nvGrpSpPr>
        <p:cNvPr id="1" name=""/>
        <p:cNvGrpSpPr/>
        <p:nvPr/>
      </p:nvGrpSpPr>
      <p:grpSpPr>
        <a:xfrm>
          <a:off x="0" y="0"/>
          <a:ext cx="0" cy="0"/>
          <a:chOff x="0" y="0"/>
          <a:chExt cx="0" cy="0"/>
        </a:xfrm>
      </p:grpSpPr>
      <p:pic>
        <p:nvPicPr>
          <p:cNvPr id="8" name="Picture 7" descr="C0-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685800" y="753532"/>
            <a:ext cx="10820400" cy="2802467"/>
          </a:xfrm>
        </p:spPr>
        <p:txBody>
          <a:bodyPr anchor="ctr"/>
          <a:lstStyle>
            <a:lvl1pPr algn="l">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1024467" y="3649133"/>
            <a:ext cx="10130516" cy="999067"/>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7814452" y="381000"/>
            <a:ext cx="2910840" cy="365125"/>
          </a:xfrm>
        </p:spPr>
        <p:txBody>
          <a:bodyPr/>
          <a:lstStyle>
            <a:lvl1pPr algn="r">
              <a:defRPr/>
            </a:lvl1pPr>
          </a:lstStyle>
          <a:p>
            <a:fld id="{48A87A34-81AB-432B-8DAE-1953F412C126}" type="datetimeFigureOut">
              <a:rPr lang="en-US" dirty="0"/>
              <a:pPr/>
              <a:t>5/6/2022</a:t>
            </a:fld>
            <a:endParaRPr lang="en-US" dirty="0"/>
          </a:p>
        </p:txBody>
      </p:sp>
      <p:sp>
        <p:nvSpPr>
          <p:cNvPr id="6" name="Footer Placeholder 5"/>
          <p:cNvSpPr>
            <a:spLocks noGrp="1"/>
          </p:cNvSpPr>
          <p:nvPr>
            <p:ph type="ftr" sz="quarter" idx="11"/>
          </p:nvPr>
        </p:nvSpPr>
        <p:spPr>
          <a:xfrm>
            <a:off x="685800" y="379941"/>
            <a:ext cx="6991492" cy="365125"/>
          </a:xfrm>
        </p:spPr>
        <p:txBody>
          <a:bodyPr/>
          <a:lstStyle/>
          <a:p>
            <a:endParaRPr lang="en-US" dirty="0"/>
          </a:p>
        </p:txBody>
      </p:sp>
      <p:sp>
        <p:nvSpPr>
          <p:cNvPr id="7" name="Slide Number Placeholder 6"/>
          <p:cNvSpPr>
            <a:spLocks noGrp="1"/>
          </p:cNvSpPr>
          <p:nvPr>
            <p:ph type="sldNum" sz="quarter" idx="12"/>
          </p:nvPr>
        </p:nvSpPr>
        <p:spPr>
          <a:xfrm>
            <a:off x="10862452" y="381000"/>
            <a:ext cx="643748" cy="365125"/>
          </a:xfrm>
        </p:spPr>
        <p:txBody>
          <a:bodyPr/>
          <a:lstStyle/>
          <a:p>
            <a:fld id="{6D22F896-40B5-4ADD-8801-0D06FADFA095}" type="slidenum">
              <a:rPr lang="en-US" dirty="0"/>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Quote with Caption">
    <p:spTree>
      <p:nvGrpSpPr>
        <p:cNvPr id="1" name=""/>
        <p:cNvGrpSpPr/>
        <p:nvPr/>
      </p:nvGrpSpPr>
      <p:grpSpPr>
        <a:xfrm>
          <a:off x="0" y="0"/>
          <a:ext cx="0" cy="0"/>
          <a:chOff x="0" y="0"/>
          <a:chExt cx="0" cy="0"/>
        </a:xfrm>
      </p:grpSpPr>
      <p:pic>
        <p:nvPicPr>
          <p:cNvPr id="13" name="Picture 12" descr="C0-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1024467" y="753533"/>
            <a:ext cx="10151533" cy="2604495"/>
          </a:xfrm>
        </p:spPr>
        <p:txBody>
          <a:bodyPr anchor="ctr"/>
          <a:lstStyle>
            <a:lvl1pPr algn="l">
              <a:defRPr sz="3200"/>
            </a:lvl1pPr>
          </a:lstStyle>
          <a:p>
            <a:r>
              <a:rPr lang="en-US"/>
              <a:t>Click to edit Master title style</a:t>
            </a:r>
            <a:endParaRPr lang="en-US" dirty="0"/>
          </a:p>
        </p:txBody>
      </p:sp>
      <p:sp>
        <p:nvSpPr>
          <p:cNvPr id="12" name="Text Placeholder 3"/>
          <p:cNvSpPr>
            <a:spLocks noGrp="1"/>
          </p:cNvSpPr>
          <p:nvPr>
            <p:ph type="body" sz="half" idx="13"/>
          </p:nvPr>
        </p:nvSpPr>
        <p:spPr>
          <a:xfrm>
            <a:off x="1303865" y="3365556"/>
            <a:ext cx="9592736" cy="444443"/>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4" name="Text Placeholder 3"/>
          <p:cNvSpPr>
            <a:spLocks noGrp="1"/>
          </p:cNvSpPr>
          <p:nvPr>
            <p:ph type="body" sz="half" idx="2"/>
          </p:nvPr>
        </p:nvSpPr>
        <p:spPr>
          <a:xfrm>
            <a:off x="1024467" y="3959862"/>
            <a:ext cx="10151533" cy="679871"/>
          </a:xfrm>
        </p:spPr>
        <p:txBody>
          <a:bodyPr anchor="ctr">
            <a:norm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7814452" y="381000"/>
            <a:ext cx="2910840" cy="365125"/>
          </a:xfrm>
        </p:spPr>
        <p:txBody>
          <a:bodyPr/>
          <a:lstStyle>
            <a:lvl1pPr algn="r">
              <a:defRPr/>
            </a:lvl1pPr>
          </a:lstStyle>
          <a:p>
            <a:fld id="{48A87A34-81AB-432B-8DAE-1953F412C126}" type="datetimeFigureOut">
              <a:rPr lang="en-US" dirty="0"/>
              <a:pPr/>
              <a:t>5/6/2022</a:t>
            </a:fld>
            <a:endParaRPr lang="en-US" dirty="0"/>
          </a:p>
        </p:txBody>
      </p:sp>
      <p:sp>
        <p:nvSpPr>
          <p:cNvPr id="6" name="Footer Placeholder 5"/>
          <p:cNvSpPr>
            <a:spLocks noGrp="1"/>
          </p:cNvSpPr>
          <p:nvPr>
            <p:ph type="ftr" sz="quarter" idx="11"/>
          </p:nvPr>
        </p:nvSpPr>
        <p:spPr>
          <a:xfrm>
            <a:off x="685800" y="379941"/>
            <a:ext cx="6991492" cy="365125"/>
          </a:xfrm>
        </p:spPr>
        <p:txBody>
          <a:bodyPr/>
          <a:lstStyle/>
          <a:p>
            <a:endParaRPr lang="en-US" dirty="0"/>
          </a:p>
        </p:txBody>
      </p:sp>
      <p:sp>
        <p:nvSpPr>
          <p:cNvPr id="7" name="Slide Number Placeholder 6"/>
          <p:cNvSpPr>
            <a:spLocks noGrp="1"/>
          </p:cNvSpPr>
          <p:nvPr>
            <p:ph type="sldNum" sz="quarter" idx="12"/>
          </p:nvPr>
        </p:nvSpPr>
        <p:spPr>
          <a:xfrm>
            <a:off x="10862452" y="381000"/>
            <a:ext cx="643748" cy="365125"/>
          </a:xfrm>
        </p:spPr>
        <p:txBody>
          <a:bodyPr/>
          <a:lstStyle/>
          <a:p>
            <a:fld id="{6D22F896-40B5-4ADD-8801-0D06FADFA095}" type="slidenum">
              <a:rPr lang="en-US" dirty="0"/>
              <a:t>‹#›</a:t>
            </a:fld>
            <a:endParaRPr lang="en-US" dirty="0"/>
          </a:p>
        </p:txBody>
      </p:sp>
      <p:sp>
        <p:nvSpPr>
          <p:cNvPr id="9" name="TextBox 8"/>
          <p:cNvSpPr txBox="1"/>
          <p:nvPr/>
        </p:nvSpPr>
        <p:spPr>
          <a:xfrm>
            <a:off x="476250" y="93345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0" name="TextBox 9"/>
          <p:cNvSpPr txBox="1"/>
          <p:nvPr/>
        </p:nvSpPr>
        <p:spPr>
          <a:xfrm>
            <a:off x="10984230" y="270129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p:cSld name="Name Card">
    <p:spTree>
      <p:nvGrpSpPr>
        <p:cNvPr id="1" name=""/>
        <p:cNvGrpSpPr/>
        <p:nvPr/>
      </p:nvGrpSpPr>
      <p:grpSpPr>
        <a:xfrm>
          <a:off x="0" y="0"/>
          <a:ext cx="0" cy="0"/>
          <a:chOff x="0" y="0"/>
          <a:chExt cx="0" cy="0"/>
        </a:xfrm>
      </p:grpSpPr>
      <p:pic>
        <p:nvPicPr>
          <p:cNvPr id="9" name="Picture 8" descr="C0-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1024495" y="1124701"/>
            <a:ext cx="10146186" cy="2511835"/>
          </a:xfrm>
        </p:spPr>
        <p:txBody>
          <a:bodyPr anchor="b"/>
          <a:lstStyle>
            <a:lvl1pPr algn="l">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1024467" y="3648315"/>
            <a:ext cx="10144654" cy="999885"/>
          </a:xfrm>
        </p:spPr>
        <p:txBody>
          <a:bodyPr anchor="t"/>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7814452" y="378883"/>
            <a:ext cx="2910840" cy="365125"/>
          </a:xfrm>
        </p:spPr>
        <p:txBody>
          <a:bodyPr/>
          <a:lstStyle>
            <a:lvl1pPr algn="r">
              <a:defRPr/>
            </a:lvl1pPr>
          </a:lstStyle>
          <a:p>
            <a:fld id="{48A87A34-81AB-432B-8DAE-1953F412C126}" type="datetimeFigureOut">
              <a:rPr lang="en-US" dirty="0"/>
              <a:pPr/>
              <a:t>5/6/2022</a:t>
            </a:fld>
            <a:endParaRPr lang="en-US" dirty="0"/>
          </a:p>
        </p:txBody>
      </p:sp>
      <p:sp>
        <p:nvSpPr>
          <p:cNvPr id="6" name="Footer Placeholder 5"/>
          <p:cNvSpPr>
            <a:spLocks noGrp="1"/>
          </p:cNvSpPr>
          <p:nvPr>
            <p:ph type="ftr" sz="quarter" idx="11"/>
          </p:nvPr>
        </p:nvSpPr>
        <p:spPr>
          <a:xfrm>
            <a:off x="685800" y="378883"/>
            <a:ext cx="6991492" cy="365125"/>
          </a:xfrm>
        </p:spPr>
        <p:txBody>
          <a:bodyPr/>
          <a:lstStyle/>
          <a:p>
            <a:endParaRPr lang="en-US" dirty="0"/>
          </a:p>
        </p:txBody>
      </p:sp>
      <p:sp>
        <p:nvSpPr>
          <p:cNvPr id="7" name="Slide Number Placeholder 6"/>
          <p:cNvSpPr>
            <a:spLocks noGrp="1"/>
          </p:cNvSpPr>
          <p:nvPr>
            <p:ph type="sldNum" sz="quarter" idx="12"/>
          </p:nvPr>
        </p:nvSpPr>
        <p:spPr>
          <a:xfrm>
            <a:off x="10862452" y="381000"/>
            <a:ext cx="643748" cy="365125"/>
          </a:xfrm>
        </p:spPr>
        <p:txBody>
          <a:bodyPr/>
          <a:lstStyle/>
          <a:p>
            <a:fld id="{6D22F896-40B5-4ADD-8801-0D06FADFA095}" type="slidenum">
              <a:rPr lang="en-US" dirty="0"/>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2895600" y="761999"/>
            <a:ext cx="8610599" cy="1303867"/>
          </a:xfrm>
        </p:spPr>
        <p:txBody>
          <a:bodyPr/>
          <a:lstStyle/>
          <a:p>
            <a:r>
              <a:rPr lang="en-US"/>
              <a:t>Click to edit Master title style</a:t>
            </a:r>
            <a:endParaRPr lang="en-US" dirty="0"/>
          </a:p>
        </p:txBody>
      </p:sp>
      <p:sp>
        <p:nvSpPr>
          <p:cNvPr id="7" name="Text Placeholder 2"/>
          <p:cNvSpPr>
            <a:spLocks noGrp="1"/>
          </p:cNvSpPr>
          <p:nvPr>
            <p:ph type="body" idx="1"/>
          </p:nvPr>
        </p:nvSpPr>
        <p:spPr>
          <a:xfrm>
            <a:off x="685800" y="2202080"/>
            <a:ext cx="3456432" cy="617320"/>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8" name="Text Placeholder 3"/>
          <p:cNvSpPr>
            <a:spLocks noGrp="1"/>
          </p:cNvSpPr>
          <p:nvPr>
            <p:ph type="body" sz="half" idx="15"/>
          </p:nvPr>
        </p:nvSpPr>
        <p:spPr>
          <a:xfrm>
            <a:off x="685799" y="2904565"/>
            <a:ext cx="3456432" cy="331413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9" name="Text Placeholder 4"/>
          <p:cNvSpPr>
            <a:spLocks noGrp="1"/>
          </p:cNvSpPr>
          <p:nvPr>
            <p:ph type="body" sz="quarter" idx="3"/>
          </p:nvPr>
        </p:nvSpPr>
        <p:spPr>
          <a:xfrm>
            <a:off x="4368800" y="2201333"/>
            <a:ext cx="3456432" cy="626534"/>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0" name="Text Placeholder 3"/>
          <p:cNvSpPr>
            <a:spLocks noGrp="1"/>
          </p:cNvSpPr>
          <p:nvPr>
            <p:ph type="body" sz="half" idx="16"/>
          </p:nvPr>
        </p:nvSpPr>
        <p:spPr>
          <a:xfrm>
            <a:off x="4366858" y="2904067"/>
            <a:ext cx="3456432" cy="331461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1" name="Text Placeholder 4"/>
          <p:cNvSpPr>
            <a:spLocks noGrp="1"/>
          </p:cNvSpPr>
          <p:nvPr>
            <p:ph type="body" sz="quarter" idx="13"/>
          </p:nvPr>
        </p:nvSpPr>
        <p:spPr>
          <a:xfrm>
            <a:off x="8051800" y="2192866"/>
            <a:ext cx="3456432" cy="626534"/>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2" name="Text Placeholder 3"/>
          <p:cNvSpPr>
            <a:spLocks noGrp="1"/>
          </p:cNvSpPr>
          <p:nvPr>
            <p:ph type="body" sz="half" idx="17"/>
          </p:nvPr>
        </p:nvSpPr>
        <p:spPr>
          <a:xfrm>
            <a:off x="8051801" y="2904565"/>
            <a:ext cx="3456432" cy="331413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fld id="{48A87A34-81AB-432B-8DAE-1953F412C126}" type="datetimeFigureOut">
              <a:rPr lang="en-US" dirty="0"/>
              <a:t>5/6/2022</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30" name="Title 1"/>
          <p:cNvSpPr>
            <a:spLocks noGrp="1"/>
          </p:cNvSpPr>
          <p:nvPr>
            <p:ph type="title"/>
          </p:nvPr>
        </p:nvSpPr>
        <p:spPr>
          <a:xfrm>
            <a:off x="2895600" y="762000"/>
            <a:ext cx="8610599" cy="1295400"/>
          </a:xfrm>
        </p:spPr>
        <p:txBody>
          <a:bodyPr/>
          <a:lstStyle/>
          <a:p>
            <a:r>
              <a:rPr lang="en-US"/>
              <a:t>Click to edit Master title style</a:t>
            </a:r>
            <a:endParaRPr lang="en-US" dirty="0"/>
          </a:p>
        </p:txBody>
      </p:sp>
      <p:sp>
        <p:nvSpPr>
          <p:cNvPr id="19" name="Text Placeholder 2"/>
          <p:cNvSpPr>
            <a:spLocks noGrp="1"/>
          </p:cNvSpPr>
          <p:nvPr>
            <p:ph type="body" idx="1"/>
          </p:nvPr>
        </p:nvSpPr>
        <p:spPr>
          <a:xfrm>
            <a:off x="688618" y="4191000"/>
            <a:ext cx="3451582" cy="682765"/>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0" name="Picture Placeholder 2"/>
          <p:cNvSpPr>
            <a:spLocks noGrp="1" noChangeAspect="1"/>
          </p:cNvSpPr>
          <p:nvPr>
            <p:ph type="pic" idx="15"/>
          </p:nvPr>
        </p:nvSpPr>
        <p:spPr>
          <a:xfrm>
            <a:off x="688618" y="2362200"/>
            <a:ext cx="3451582"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dirty="0"/>
              <a:t>Click icon to add picture</a:t>
            </a:r>
          </a:p>
        </p:txBody>
      </p:sp>
      <p:sp>
        <p:nvSpPr>
          <p:cNvPr id="21" name="Text Placeholder 3"/>
          <p:cNvSpPr>
            <a:spLocks noGrp="1"/>
          </p:cNvSpPr>
          <p:nvPr>
            <p:ph type="body" sz="half" idx="18"/>
          </p:nvPr>
        </p:nvSpPr>
        <p:spPr>
          <a:xfrm>
            <a:off x="688618" y="4873764"/>
            <a:ext cx="3451582" cy="1344921"/>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2" name="Text Placeholder 4"/>
          <p:cNvSpPr>
            <a:spLocks noGrp="1"/>
          </p:cNvSpPr>
          <p:nvPr>
            <p:ph type="body" sz="quarter" idx="3"/>
          </p:nvPr>
        </p:nvSpPr>
        <p:spPr>
          <a:xfrm>
            <a:off x="4374263" y="4191000"/>
            <a:ext cx="3448935" cy="682765"/>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3" name="Picture Placeholder 2"/>
          <p:cNvSpPr>
            <a:spLocks noGrp="1" noChangeAspect="1"/>
          </p:cNvSpPr>
          <p:nvPr>
            <p:ph type="pic" idx="21"/>
          </p:nvPr>
        </p:nvSpPr>
        <p:spPr>
          <a:xfrm>
            <a:off x="4374263" y="2362200"/>
            <a:ext cx="3448936"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dirty="0"/>
              <a:t>Click icon to add picture</a:t>
            </a:r>
          </a:p>
        </p:txBody>
      </p:sp>
      <p:sp>
        <p:nvSpPr>
          <p:cNvPr id="24" name="Text Placeholder 3"/>
          <p:cNvSpPr>
            <a:spLocks noGrp="1"/>
          </p:cNvSpPr>
          <p:nvPr>
            <p:ph type="body" sz="half" idx="19"/>
          </p:nvPr>
        </p:nvSpPr>
        <p:spPr>
          <a:xfrm>
            <a:off x="4374264" y="4873763"/>
            <a:ext cx="3448935" cy="1344921"/>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5" name="Text Placeholder 4"/>
          <p:cNvSpPr>
            <a:spLocks noGrp="1"/>
          </p:cNvSpPr>
          <p:nvPr>
            <p:ph type="body" sz="quarter" idx="13"/>
          </p:nvPr>
        </p:nvSpPr>
        <p:spPr>
          <a:xfrm>
            <a:off x="8049731" y="4191000"/>
            <a:ext cx="3456469" cy="682765"/>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6" name="Picture Placeholder 2"/>
          <p:cNvSpPr>
            <a:spLocks noGrp="1" noChangeAspect="1"/>
          </p:cNvSpPr>
          <p:nvPr>
            <p:ph type="pic" idx="22"/>
          </p:nvPr>
        </p:nvSpPr>
        <p:spPr>
          <a:xfrm>
            <a:off x="8049855" y="2362200"/>
            <a:ext cx="3447878"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dirty="0"/>
              <a:t>Click icon to add picture</a:t>
            </a:r>
          </a:p>
        </p:txBody>
      </p:sp>
      <p:sp>
        <p:nvSpPr>
          <p:cNvPr id="27" name="Text Placeholder 3"/>
          <p:cNvSpPr>
            <a:spLocks noGrp="1"/>
          </p:cNvSpPr>
          <p:nvPr>
            <p:ph type="body" sz="half" idx="20"/>
          </p:nvPr>
        </p:nvSpPr>
        <p:spPr>
          <a:xfrm>
            <a:off x="8049731" y="4873761"/>
            <a:ext cx="3452445" cy="1344921"/>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fld id="{48A87A34-81AB-432B-8DAE-1953F412C126}" type="datetimeFigureOut">
              <a:rPr lang="en-US" dirty="0"/>
              <a:t>5/6/2022</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a:xfrm>
            <a:off x="685800" y="2194559"/>
            <a:ext cx="10820400" cy="40241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5/6/2022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pic>
        <p:nvPicPr>
          <p:cNvPr id="8" name="Picture 7" descr="C0-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Vertical Title 1"/>
          <p:cNvSpPr>
            <a:spLocks noGrp="1"/>
          </p:cNvSpPr>
          <p:nvPr>
            <p:ph type="title" orient="vert"/>
          </p:nvPr>
        </p:nvSpPr>
        <p:spPr>
          <a:xfrm>
            <a:off x="9448800" y="745066"/>
            <a:ext cx="2057400" cy="3903133"/>
          </a:xfrm>
        </p:spPr>
        <p:txBody>
          <a:bodyPr vert="eaVert"/>
          <a:lstStyle>
            <a:lvl1pPr algn="l">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1024466" y="745067"/>
            <a:ext cx="8204201" cy="3903133"/>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7814452" y="379941"/>
            <a:ext cx="2910840" cy="365125"/>
          </a:xfrm>
        </p:spPr>
        <p:txBody>
          <a:bodyPr/>
          <a:lstStyle>
            <a:lvl1pPr algn="r">
              <a:defRPr/>
            </a:lvl1pPr>
          </a:lstStyle>
          <a:p>
            <a:fld id="{48A87A34-81AB-432B-8DAE-1953F412C126}" type="datetimeFigureOut">
              <a:rPr lang="en-US" dirty="0"/>
              <a:pPr/>
              <a:t>5/6/2022</a:t>
            </a:fld>
            <a:endParaRPr lang="en-US" dirty="0"/>
          </a:p>
        </p:txBody>
      </p:sp>
      <p:sp>
        <p:nvSpPr>
          <p:cNvPr id="5" name="Footer Placeholder 4"/>
          <p:cNvSpPr>
            <a:spLocks noGrp="1"/>
          </p:cNvSpPr>
          <p:nvPr>
            <p:ph type="ftr" sz="quarter" idx="11"/>
          </p:nvPr>
        </p:nvSpPr>
        <p:spPr>
          <a:xfrm>
            <a:off x="685800" y="381000"/>
            <a:ext cx="6991492" cy="365125"/>
          </a:xfrm>
        </p:spPr>
        <p:txBody>
          <a:bodyPr/>
          <a:lstStyle/>
          <a:p>
            <a:endParaRPr lang="en-US" dirty="0"/>
          </a:p>
        </p:txBody>
      </p:sp>
      <p:sp>
        <p:nvSpPr>
          <p:cNvPr id="6" name="Slide Number Placeholder 5"/>
          <p:cNvSpPr>
            <a:spLocks noGrp="1"/>
          </p:cNvSpPr>
          <p:nvPr>
            <p:ph type="sldNum" sz="quarter" idx="12"/>
          </p:nvPr>
        </p:nvSpPr>
        <p:spPr>
          <a:xfrm>
            <a:off x="10862452" y="381000"/>
            <a:ext cx="643748" cy="365125"/>
          </a:xfrm>
        </p:spPr>
        <p:txBody>
          <a:bodyPr/>
          <a:lstStyle/>
          <a:p>
            <a:fld id="{6D22F896-40B5-4ADD-8801-0D06FADFA095}" type="slidenum">
              <a:rPr lang="en-US" dirty="0"/>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5/6/2022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pic>
        <p:nvPicPr>
          <p:cNvPr id="9" name="Picture 8" descr="C0-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685800" y="753533"/>
            <a:ext cx="10820399" cy="2801935"/>
          </a:xfrm>
        </p:spPr>
        <p:txBody>
          <a:bodyPr anchor="b">
            <a:normAutofit/>
          </a:bodyPr>
          <a:lstStyle>
            <a:lvl1pPr algn="r">
              <a:defRPr sz="4000"/>
            </a:lvl1pPr>
          </a:lstStyle>
          <a:p>
            <a:r>
              <a:rPr lang="en-US"/>
              <a:t>Click to edit Master title style</a:t>
            </a:r>
            <a:endParaRPr lang="en-US" dirty="0"/>
          </a:p>
        </p:txBody>
      </p:sp>
      <p:sp>
        <p:nvSpPr>
          <p:cNvPr id="3" name="Text Placeholder 2"/>
          <p:cNvSpPr>
            <a:spLocks noGrp="1"/>
          </p:cNvSpPr>
          <p:nvPr>
            <p:ph type="body" idx="1"/>
          </p:nvPr>
        </p:nvSpPr>
        <p:spPr>
          <a:xfrm>
            <a:off x="1024467" y="3641725"/>
            <a:ext cx="10490200" cy="955675"/>
          </a:xfrm>
        </p:spPr>
        <p:txBody>
          <a:bodyPr>
            <a:normAutofit/>
          </a:bodyPr>
          <a:lstStyle>
            <a:lvl1pPr marL="0" indent="0" algn="r">
              <a:buNone/>
              <a:defRPr sz="22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7814452" y="381000"/>
            <a:ext cx="2910840" cy="365125"/>
          </a:xfrm>
        </p:spPr>
        <p:txBody>
          <a:bodyPr/>
          <a:lstStyle>
            <a:lvl1pPr algn="r">
              <a:defRPr/>
            </a:lvl1pPr>
          </a:lstStyle>
          <a:p>
            <a:fld id="{48A87A34-81AB-432B-8DAE-1953F412C126}" type="datetimeFigureOut">
              <a:rPr lang="en-US" dirty="0"/>
              <a:pPr/>
              <a:t>5/6/2022</a:t>
            </a:fld>
            <a:endParaRPr lang="en-US" dirty="0"/>
          </a:p>
        </p:txBody>
      </p:sp>
      <p:sp>
        <p:nvSpPr>
          <p:cNvPr id="5" name="Footer Placeholder 4"/>
          <p:cNvSpPr>
            <a:spLocks noGrp="1"/>
          </p:cNvSpPr>
          <p:nvPr>
            <p:ph type="ftr" sz="quarter" idx="11"/>
          </p:nvPr>
        </p:nvSpPr>
        <p:spPr>
          <a:xfrm>
            <a:off x="685800" y="381001"/>
            <a:ext cx="6991492" cy="364065"/>
          </a:xfrm>
        </p:spPr>
        <p:txBody>
          <a:bodyPr/>
          <a:lstStyle/>
          <a:p>
            <a:endParaRPr lang="en-US" dirty="0"/>
          </a:p>
        </p:txBody>
      </p:sp>
      <p:sp>
        <p:nvSpPr>
          <p:cNvPr id="6" name="Slide Number Placeholder 5"/>
          <p:cNvSpPr>
            <a:spLocks noGrp="1"/>
          </p:cNvSpPr>
          <p:nvPr>
            <p:ph type="sldNum" sz="quarter" idx="12"/>
          </p:nvPr>
        </p:nvSpPr>
        <p:spPr>
          <a:xfrm>
            <a:off x="10862452" y="381000"/>
            <a:ext cx="643748" cy="365125"/>
          </a:xfrm>
        </p:spPr>
        <p:txBody>
          <a:bodyPr/>
          <a:lstStyle/>
          <a:p>
            <a:fld id="{6D22F896-40B5-4ADD-8801-0D06FADFA095}" type="slidenum">
              <a:rPr lang="en-US" dirty="0"/>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85800" y="2194559"/>
            <a:ext cx="5334000" cy="40241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2194559"/>
            <a:ext cx="5334000" cy="40241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48A87A34-81AB-432B-8DAE-1953F412C126}" type="datetimeFigureOut">
              <a:rPr lang="en-US" dirty="0"/>
              <a:t>5/6/2022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2895600" y="762000"/>
            <a:ext cx="8610600" cy="1295400"/>
          </a:xfrm>
        </p:spPr>
        <p:txBody>
          <a:bodyPr/>
          <a:lstStyle/>
          <a:p>
            <a:r>
              <a:rPr lang="en-US"/>
              <a:t>Click to edit Master title style</a:t>
            </a:r>
            <a:endParaRPr lang="en-US" dirty="0"/>
          </a:p>
        </p:txBody>
      </p:sp>
      <p:sp>
        <p:nvSpPr>
          <p:cNvPr id="3" name="Text Placeholder 2"/>
          <p:cNvSpPr>
            <a:spLocks noGrp="1"/>
          </p:cNvSpPr>
          <p:nvPr>
            <p:ph type="body" idx="1"/>
          </p:nvPr>
        </p:nvSpPr>
        <p:spPr>
          <a:xfrm>
            <a:off x="914409" y="2183802"/>
            <a:ext cx="5079991" cy="823912"/>
          </a:xfrm>
        </p:spPr>
        <p:txBody>
          <a:bodyPr anchor="b">
            <a:norm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85800" y="3132666"/>
            <a:ext cx="5311775" cy="308601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400800" y="2183802"/>
            <a:ext cx="5105400" cy="823912"/>
          </a:xfrm>
        </p:spPr>
        <p:txBody>
          <a:bodyPr anchor="b">
            <a:norm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3132666"/>
            <a:ext cx="5334000" cy="308601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48A87A34-81AB-432B-8DAE-1953F412C126}" type="datetimeFigureOut">
              <a:rPr lang="en-US" dirty="0"/>
              <a:t>5/6/2022</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48A87A34-81AB-432B-8DAE-1953F412C126}" type="datetimeFigureOut">
              <a:rPr lang="en-US" dirty="0"/>
              <a:t>5/6/2022</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8A87A34-81AB-432B-8DAE-1953F412C126}" type="datetimeFigureOut">
              <a:rPr lang="en-US" dirty="0"/>
              <a:t>5/6/2022</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1524000"/>
            <a:ext cx="4114800" cy="1600200"/>
          </a:xfrm>
        </p:spPr>
        <p:txBody>
          <a:bodyPr anchor="b"/>
          <a:lstStyle>
            <a:lvl1pPr algn="l">
              <a:defRPr sz="3200"/>
            </a:lvl1pPr>
          </a:lstStyle>
          <a:p>
            <a:r>
              <a:rPr lang="en-US"/>
              <a:t>Click to edit Master title style</a:t>
            </a:r>
            <a:endParaRPr lang="en-US" dirty="0"/>
          </a:p>
        </p:txBody>
      </p:sp>
      <p:sp>
        <p:nvSpPr>
          <p:cNvPr id="3" name="Content Placeholder 2"/>
          <p:cNvSpPr>
            <a:spLocks noGrp="1"/>
          </p:cNvSpPr>
          <p:nvPr>
            <p:ph idx="1"/>
          </p:nvPr>
        </p:nvSpPr>
        <p:spPr>
          <a:xfrm>
            <a:off x="4995582" y="746759"/>
            <a:ext cx="6510618" cy="5471925"/>
          </a:xfrm>
        </p:spPr>
        <p:txBody>
          <a:bodyPr anchor="ct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85800" y="3124199"/>
            <a:ext cx="4114800" cy="3094485"/>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5/6/2022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1524000"/>
            <a:ext cx="6873240" cy="1600200"/>
          </a:xfrm>
        </p:spPr>
        <p:txBody>
          <a:bodyPr anchor="b"/>
          <a:lstStyle>
            <a:lvl1pPr algn="l">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7861238" y="751241"/>
            <a:ext cx="3644962" cy="5467443"/>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p:cNvSpPr>
            <a:spLocks noGrp="1"/>
          </p:cNvSpPr>
          <p:nvPr>
            <p:ph type="body" sz="half" idx="2"/>
          </p:nvPr>
        </p:nvSpPr>
        <p:spPr>
          <a:xfrm>
            <a:off x="685800" y="3124199"/>
            <a:ext cx="6873240" cy="3094485"/>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5/6/2022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 /><Relationship Id="rId13" Type="http://schemas.openxmlformats.org/officeDocument/2006/relationships/slideLayout" Target="../slideLayouts/slideLayout13.xml" /><Relationship Id="rId18" Type="http://schemas.openxmlformats.org/officeDocument/2006/relationships/theme" Target="../theme/theme1.xml" /><Relationship Id="rId3" Type="http://schemas.openxmlformats.org/officeDocument/2006/relationships/slideLayout" Target="../slideLayouts/slideLayout3.xml" /><Relationship Id="rId7" Type="http://schemas.openxmlformats.org/officeDocument/2006/relationships/slideLayout" Target="../slideLayouts/slideLayout7.xml" /><Relationship Id="rId12" Type="http://schemas.openxmlformats.org/officeDocument/2006/relationships/slideLayout" Target="../slideLayouts/slideLayout12.xml" /><Relationship Id="rId17" Type="http://schemas.openxmlformats.org/officeDocument/2006/relationships/slideLayout" Target="../slideLayouts/slideLayout17.xml" /><Relationship Id="rId2" Type="http://schemas.openxmlformats.org/officeDocument/2006/relationships/slideLayout" Target="../slideLayouts/slideLayout2.xml" /><Relationship Id="rId16" Type="http://schemas.openxmlformats.org/officeDocument/2006/relationships/slideLayout" Target="../slideLayouts/slideLayout16.xml" /><Relationship Id="rId1" Type="http://schemas.openxmlformats.org/officeDocument/2006/relationships/slideLayout" Target="../slideLayouts/slideLayout1.xml" /><Relationship Id="rId6" Type="http://schemas.openxmlformats.org/officeDocument/2006/relationships/slideLayout" Target="../slideLayouts/slideLayout6.xml" /><Relationship Id="rId11" Type="http://schemas.openxmlformats.org/officeDocument/2006/relationships/slideLayout" Target="../slideLayouts/slideLayout11.xml" /><Relationship Id="rId5" Type="http://schemas.openxmlformats.org/officeDocument/2006/relationships/slideLayout" Target="../slideLayouts/slideLayout5.xml" /><Relationship Id="rId15" Type="http://schemas.openxmlformats.org/officeDocument/2006/relationships/slideLayout" Target="../slideLayouts/slideLayout15.xml" /><Relationship Id="rId10" Type="http://schemas.openxmlformats.org/officeDocument/2006/relationships/slideLayout" Target="../slideLayouts/slideLayout10.xml" /><Relationship Id="rId19" Type="http://schemas.openxmlformats.org/officeDocument/2006/relationships/image" Target="../media/image1.png" /><Relationship Id="rId4" Type="http://schemas.openxmlformats.org/officeDocument/2006/relationships/slideLayout" Target="../slideLayouts/slideLayout4.xml" /><Relationship Id="rId9" Type="http://schemas.openxmlformats.org/officeDocument/2006/relationships/slideLayout" Target="../slideLayouts/slideLayout9.xml" /><Relationship Id="rId14" Type="http://schemas.openxmlformats.org/officeDocument/2006/relationships/slideLayout" Target="../slideLayouts/slideLayout14.xml" /></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Picture 6" descr="C0-HD-TOP.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92000" cy="1441450"/>
          </a:xfrm>
          <a:prstGeom prst="rect">
            <a:avLst/>
          </a:prstGeom>
        </p:spPr>
      </p:pic>
      <p:sp>
        <p:nvSpPr>
          <p:cNvPr id="2" name="Title Placeholder 1"/>
          <p:cNvSpPr>
            <a:spLocks noGrp="1"/>
          </p:cNvSpPr>
          <p:nvPr>
            <p:ph type="title"/>
          </p:nvPr>
        </p:nvSpPr>
        <p:spPr>
          <a:xfrm>
            <a:off x="2895600" y="764373"/>
            <a:ext cx="8610600" cy="1293028"/>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85800" y="2194560"/>
            <a:ext cx="10820400" cy="4024125"/>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595360" y="6356350"/>
            <a:ext cx="291084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48A87A34-81AB-432B-8DAE-1953F412C126}" type="datetimeFigureOut">
              <a:rPr lang="en-US" dirty="0"/>
              <a:pPr/>
              <a:t>5/6/2022</a:t>
            </a:fld>
            <a:endParaRPr lang="en-US" dirty="0"/>
          </a:p>
        </p:txBody>
      </p:sp>
      <p:sp>
        <p:nvSpPr>
          <p:cNvPr id="5" name="Footer Placeholder 4"/>
          <p:cNvSpPr>
            <a:spLocks noGrp="1"/>
          </p:cNvSpPr>
          <p:nvPr>
            <p:ph type="ftr" sz="quarter" idx="3"/>
          </p:nvPr>
        </p:nvSpPr>
        <p:spPr>
          <a:xfrm>
            <a:off x="685800" y="6355845"/>
            <a:ext cx="7772400" cy="365125"/>
          </a:xfrm>
          <a:prstGeom prst="rect">
            <a:avLst/>
          </a:prstGeom>
        </p:spPr>
        <p:txBody>
          <a:bodyPr vert="horz" lIns="91440" tIns="45720" rIns="91440" bIns="45720" rtlCol="0" anchor="ctr"/>
          <a:lstStyle>
            <a:lvl1pPr algn="l">
              <a:defRPr sz="105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763000" y="381000"/>
            <a:ext cx="274320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6D22F896-40B5-4ADD-8801-0D06FADFA095}" type="slidenum">
              <a:rPr lang="en-US" dirty="0"/>
              <a:pPr/>
              <a:t>‹#›</a:t>
            </a:fld>
            <a:endParaRPr lang="en-US" dirty="0"/>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60" r:id="rId10"/>
    <p:sldLayoutId id="2147483661" r:id="rId11"/>
    <p:sldLayoutId id="2147483666" r:id="rId12"/>
    <p:sldLayoutId id="2147483663" r:id="rId13"/>
    <p:sldLayoutId id="2147483667" r:id="rId14"/>
    <p:sldLayoutId id="2147483668" r:id="rId15"/>
    <p:sldLayoutId id="2147483658" r:id="rId16"/>
    <p:sldLayoutId id="2147483659" r:id="rId17"/>
  </p:sldLayoutIdLst>
  <p:txStyles>
    <p:titleStyle>
      <a:lvl1pPr algn="r" defTabSz="914400" rtl="0" eaLnBrk="1" latinLnBrk="0" hangingPunct="1">
        <a:lnSpc>
          <a:spcPct val="90000"/>
        </a:lnSpc>
        <a:spcBef>
          <a:spcPct val="0"/>
        </a:spcBef>
        <a:buNone/>
        <a:defRPr sz="4000" kern="1200" cap="all" baseline="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2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jpeg" /><Relationship Id="rId2" Type="http://schemas.openxmlformats.org/officeDocument/2006/relationships/image" Target="../media/image3.jpg" /><Relationship Id="rId1" Type="http://schemas.openxmlformats.org/officeDocument/2006/relationships/slideLayout" Target="../slideLayouts/slideLayout2.xml" /></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5.xml.rels><?xml version="1.0" encoding="UTF-8" standalone="yes"?>
<Relationships xmlns="http://schemas.openxmlformats.org/package/2006/relationships"><Relationship Id="rId2" Type="http://schemas.openxmlformats.org/officeDocument/2006/relationships/image" Target="../media/image5.jpeg" /><Relationship Id="rId1" Type="http://schemas.openxmlformats.org/officeDocument/2006/relationships/slideLayout" Target="../slideLayouts/slideLayout2.xml" /></Relationships>
</file>

<file path=ppt/slides/_rels/slide6.xml.rels><?xml version="1.0" encoding="UTF-8" standalone="yes"?>
<Relationships xmlns="http://schemas.openxmlformats.org/package/2006/relationships"><Relationship Id="rId2" Type="http://schemas.openxmlformats.org/officeDocument/2006/relationships/hyperlink" Target="https://content.wisestep.com/how-to-make-good-decisions-quickly-steps/" TargetMode="External" /><Relationship Id="rId1" Type="http://schemas.openxmlformats.org/officeDocument/2006/relationships/slideLayout" Target="../slideLayouts/slideLayout2.xml" /></Relationships>
</file>

<file path=ppt/slides/_rels/slide7.xml.rels><?xml version="1.0" encoding="UTF-8" standalone="yes"?>
<Relationships xmlns="http://schemas.openxmlformats.org/package/2006/relationships"><Relationship Id="rId3" Type="http://schemas.openxmlformats.org/officeDocument/2006/relationships/hyperlink" Target="https://www.investopedia.com/terms/c/corp-social-responsibility.asp" TargetMode="External" /><Relationship Id="rId2" Type="http://schemas.openxmlformats.org/officeDocument/2006/relationships/hyperlink" Target="https://www.investopedia.com/terms/i/impact-investing.asp" TargetMode="External" /><Relationship Id="rId1" Type="http://schemas.openxmlformats.org/officeDocument/2006/relationships/slideLayout" Target="../slideLayouts/slideLayout2.xml" /></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1"/>
            <a:ext cx="10820400" cy="869794"/>
          </a:xfrm>
        </p:spPr>
        <p:txBody>
          <a:bodyPr>
            <a:normAutofit/>
          </a:bodyPr>
          <a:lstStyle/>
          <a:p>
            <a:pPr algn="ctr"/>
            <a:r>
              <a:rPr lang="en-US" i="1" dirty="0">
                <a:solidFill>
                  <a:srgbClr val="00B050"/>
                </a:solidFill>
              </a:rPr>
              <a:t>PBA NEWS LETTER</a:t>
            </a:r>
            <a:r>
              <a:rPr lang="en-US" dirty="0"/>
              <a:t> </a:t>
            </a:r>
            <a:r>
              <a:rPr lang="en-US" sz="1800" dirty="0"/>
              <a:t>APRIL  2022</a:t>
            </a:r>
            <a:br>
              <a:rPr lang="en-US" sz="1800" dirty="0"/>
            </a:br>
            <a:r>
              <a:rPr lang="en-US" sz="1400" dirty="0">
                <a:solidFill>
                  <a:schemeClr val="accent2"/>
                </a:solidFill>
              </a:rPr>
              <a:t>AMBEDKAR’S JAYANTI VISHESHANK</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2112992265"/>
              </p:ext>
            </p:extLst>
          </p:nvPr>
        </p:nvGraphicFramePr>
        <p:xfrm>
          <a:off x="685800" y="869795"/>
          <a:ext cx="11179098" cy="5988205"/>
        </p:xfrm>
        <a:graphic>
          <a:graphicData uri="http://schemas.openxmlformats.org/drawingml/2006/table">
            <a:tbl>
              <a:tblPr firstRow="1" bandRow="1">
                <a:tableStyleId>{5C22544A-7EE6-4342-B048-85BDC9FD1C3A}</a:tableStyleId>
              </a:tblPr>
              <a:tblGrid>
                <a:gridCol w="7402168">
                  <a:extLst>
                    <a:ext uri="{9D8B030D-6E8A-4147-A177-3AD203B41FA5}">
                      <a16:colId xmlns:a16="http://schemas.microsoft.com/office/drawing/2014/main" val="20000"/>
                    </a:ext>
                  </a:extLst>
                </a:gridCol>
                <a:gridCol w="3776930">
                  <a:extLst>
                    <a:ext uri="{9D8B030D-6E8A-4147-A177-3AD203B41FA5}">
                      <a16:colId xmlns:a16="http://schemas.microsoft.com/office/drawing/2014/main" val="20001"/>
                    </a:ext>
                  </a:extLst>
                </a:gridCol>
              </a:tblGrid>
              <a:tr h="5988205">
                <a:tc>
                  <a:txBody>
                    <a:bodyPr/>
                    <a:lstStyle/>
                    <a:p>
                      <a:pPr algn="just"/>
                      <a:endParaRPr lang="en-US" sz="1100" i="1" dirty="0"/>
                    </a:p>
                    <a:p>
                      <a:pPr algn="just"/>
                      <a:r>
                        <a:rPr lang="en-US" sz="1100" i="1" dirty="0">
                          <a:solidFill>
                            <a:schemeClr val="bg1"/>
                          </a:solidFill>
                        </a:rPr>
                        <a:t>Editorial view (17-04-2022):  </a:t>
                      </a:r>
                      <a:r>
                        <a:rPr lang="en-US" sz="1100" i="1" dirty="0">
                          <a:solidFill>
                            <a:srgbClr val="002060"/>
                          </a:solidFill>
                        </a:rPr>
                        <a:t>AMBEDKAR’S IDEOLOGY IN SHAPING OUR FUTURE.</a:t>
                      </a:r>
                    </a:p>
                    <a:p>
                      <a:pPr marL="0" marR="0" lvl="0" indent="0" algn="just" defTabSz="914400" rtl="0" eaLnBrk="1" fontAlgn="auto" latinLnBrk="0" hangingPunct="1">
                        <a:lnSpc>
                          <a:spcPct val="150000"/>
                        </a:lnSpc>
                        <a:spcBef>
                          <a:spcPts val="0"/>
                        </a:spcBef>
                        <a:spcAft>
                          <a:spcPts val="0"/>
                        </a:spcAft>
                        <a:buClrTx/>
                        <a:buSzTx/>
                        <a:buFontTx/>
                        <a:buNone/>
                        <a:tabLst/>
                        <a:defRPr/>
                      </a:pPr>
                      <a:r>
                        <a:rPr lang="en-US" sz="1100" i="1" dirty="0" err="1">
                          <a:solidFill>
                            <a:schemeClr val="tx1"/>
                          </a:solidFill>
                        </a:rPr>
                        <a:t>देश</a:t>
                      </a:r>
                      <a:r>
                        <a:rPr lang="en-US" sz="1100" i="1" dirty="0">
                          <a:solidFill>
                            <a:schemeClr val="tx1"/>
                          </a:solidFill>
                        </a:rPr>
                        <a:t> </a:t>
                      </a:r>
                      <a:r>
                        <a:rPr lang="en-US" sz="1100" i="1" dirty="0" err="1">
                          <a:solidFill>
                            <a:schemeClr val="tx1"/>
                          </a:solidFill>
                        </a:rPr>
                        <a:t>में</a:t>
                      </a:r>
                      <a:r>
                        <a:rPr lang="en-US" sz="1100" i="1" dirty="0">
                          <a:solidFill>
                            <a:schemeClr val="tx1"/>
                          </a:solidFill>
                        </a:rPr>
                        <a:t>  2 </a:t>
                      </a:r>
                      <a:r>
                        <a:rPr lang="en-US" sz="1100" i="1" dirty="0" err="1">
                          <a:solidFill>
                            <a:schemeClr val="tx1"/>
                          </a:solidFill>
                        </a:rPr>
                        <a:t>हजार</a:t>
                      </a:r>
                      <a:r>
                        <a:rPr lang="en-US" sz="1100" i="1" dirty="0">
                          <a:solidFill>
                            <a:schemeClr val="tx1"/>
                          </a:solidFill>
                        </a:rPr>
                        <a:t>  858 </a:t>
                      </a:r>
                      <a:r>
                        <a:rPr lang="en-US" sz="1100" i="1" dirty="0" err="1">
                          <a:solidFill>
                            <a:schemeClr val="tx1"/>
                          </a:solidFill>
                        </a:rPr>
                        <a:t>पार्टियां</a:t>
                      </a:r>
                      <a:r>
                        <a:rPr lang="en-US" sz="1100" i="1" dirty="0">
                          <a:solidFill>
                            <a:schemeClr val="tx1"/>
                          </a:solidFill>
                        </a:rPr>
                        <a:t> </a:t>
                      </a:r>
                      <a:r>
                        <a:rPr lang="en-US" sz="1100" i="1" dirty="0" err="1">
                          <a:solidFill>
                            <a:schemeClr val="tx1"/>
                          </a:solidFill>
                        </a:rPr>
                        <a:t>हैं</a:t>
                      </a:r>
                      <a:r>
                        <a:rPr lang="en-US" sz="1100" i="1" dirty="0">
                          <a:solidFill>
                            <a:schemeClr val="tx1"/>
                          </a:solidFill>
                        </a:rPr>
                        <a:t>, </a:t>
                      </a:r>
                      <a:r>
                        <a:rPr lang="en-US" sz="1100" i="1" dirty="0" err="1">
                          <a:solidFill>
                            <a:schemeClr val="tx1"/>
                          </a:solidFill>
                        </a:rPr>
                        <a:t>लेकिन</a:t>
                      </a:r>
                      <a:r>
                        <a:rPr lang="en-US" sz="1100" i="1" dirty="0">
                          <a:solidFill>
                            <a:schemeClr val="tx1"/>
                          </a:solidFill>
                        </a:rPr>
                        <a:t> </a:t>
                      </a:r>
                      <a:r>
                        <a:rPr lang="en-US" sz="1100" i="1" dirty="0" err="1">
                          <a:solidFill>
                            <a:schemeClr val="tx1"/>
                          </a:solidFill>
                        </a:rPr>
                        <a:t>किसी</a:t>
                      </a:r>
                      <a:r>
                        <a:rPr lang="en-US" sz="1100" i="1" dirty="0">
                          <a:solidFill>
                            <a:schemeClr val="tx1"/>
                          </a:solidFill>
                        </a:rPr>
                        <a:t> </a:t>
                      </a:r>
                      <a:r>
                        <a:rPr lang="en-US" sz="1100" i="1" dirty="0" err="1">
                          <a:solidFill>
                            <a:schemeClr val="tx1"/>
                          </a:solidFill>
                        </a:rPr>
                        <a:t>ने</a:t>
                      </a:r>
                      <a:r>
                        <a:rPr lang="en-US" sz="1100" i="1" dirty="0">
                          <a:solidFill>
                            <a:schemeClr val="tx1"/>
                          </a:solidFill>
                        </a:rPr>
                        <a:t> </a:t>
                      </a:r>
                      <a:r>
                        <a:rPr lang="en-US" sz="1100" i="1" dirty="0" err="1">
                          <a:solidFill>
                            <a:schemeClr val="tx1"/>
                          </a:solidFill>
                        </a:rPr>
                        <a:t>भी</a:t>
                      </a:r>
                      <a:r>
                        <a:rPr lang="en-US" sz="1100" i="1" dirty="0">
                          <a:solidFill>
                            <a:schemeClr val="tx1"/>
                          </a:solidFill>
                        </a:rPr>
                        <a:t> </a:t>
                      </a:r>
                      <a:r>
                        <a:rPr lang="en-US" sz="1100" i="1" dirty="0" err="1">
                          <a:solidFill>
                            <a:schemeClr val="tx1"/>
                          </a:solidFill>
                        </a:rPr>
                        <a:t>आप</a:t>
                      </a:r>
                      <a:r>
                        <a:rPr lang="en-US" sz="1100" i="1" dirty="0">
                          <a:solidFill>
                            <a:schemeClr val="tx1"/>
                          </a:solidFill>
                        </a:rPr>
                        <a:t> </a:t>
                      </a:r>
                      <a:r>
                        <a:rPr lang="en-US" sz="1100" i="1" dirty="0" err="1">
                          <a:solidFill>
                            <a:schemeClr val="tx1"/>
                          </a:solidFill>
                        </a:rPr>
                        <a:t>लोगों</a:t>
                      </a:r>
                      <a:r>
                        <a:rPr lang="en-US" sz="1100" i="1" dirty="0">
                          <a:solidFill>
                            <a:schemeClr val="tx1"/>
                          </a:solidFill>
                        </a:rPr>
                        <a:t> </a:t>
                      </a:r>
                      <a:r>
                        <a:rPr lang="en-US" sz="1100" i="1" dirty="0" err="1">
                          <a:solidFill>
                            <a:schemeClr val="tx1"/>
                          </a:solidFill>
                        </a:rPr>
                        <a:t>तक</a:t>
                      </a:r>
                      <a:r>
                        <a:rPr lang="en-US" sz="1100" i="1" dirty="0">
                          <a:solidFill>
                            <a:schemeClr val="tx1"/>
                          </a:solidFill>
                        </a:rPr>
                        <a:t> </a:t>
                      </a:r>
                      <a:r>
                        <a:rPr lang="en-US" sz="1100" i="1" dirty="0" err="1">
                          <a:solidFill>
                            <a:schemeClr val="tx1"/>
                          </a:solidFill>
                        </a:rPr>
                        <a:t>डॉक्टर</a:t>
                      </a:r>
                      <a:r>
                        <a:rPr lang="en-US" sz="1100" i="1" dirty="0">
                          <a:solidFill>
                            <a:schemeClr val="tx1"/>
                          </a:solidFill>
                        </a:rPr>
                        <a:t> </a:t>
                      </a:r>
                      <a:r>
                        <a:rPr lang="en-US" sz="1100" i="1" dirty="0" err="1">
                          <a:solidFill>
                            <a:schemeClr val="tx1"/>
                          </a:solidFill>
                        </a:rPr>
                        <a:t>भीम</a:t>
                      </a:r>
                      <a:r>
                        <a:rPr lang="en-US" sz="1100" i="1" dirty="0">
                          <a:solidFill>
                            <a:schemeClr val="tx1"/>
                          </a:solidFill>
                        </a:rPr>
                        <a:t> </a:t>
                      </a:r>
                      <a:r>
                        <a:rPr lang="en-US" sz="1100" i="1" dirty="0" err="1">
                          <a:solidFill>
                            <a:schemeClr val="tx1"/>
                          </a:solidFill>
                        </a:rPr>
                        <a:t>राव</a:t>
                      </a:r>
                      <a:r>
                        <a:rPr lang="en-US" sz="1100" i="1" dirty="0">
                          <a:solidFill>
                            <a:schemeClr val="tx1"/>
                          </a:solidFill>
                        </a:rPr>
                        <a:t> </a:t>
                      </a:r>
                      <a:r>
                        <a:rPr lang="en-US" sz="1100" i="1" dirty="0" err="1">
                          <a:solidFill>
                            <a:schemeClr val="tx1"/>
                          </a:solidFill>
                        </a:rPr>
                        <a:t>अंबेडकर</a:t>
                      </a:r>
                      <a:r>
                        <a:rPr lang="en-US" sz="1100" i="1" dirty="0">
                          <a:solidFill>
                            <a:schemeClr val="tx1"/>
                          </a:solidFill>
                        </a:rPr>
                        <a:t> </a:t>
                      </a:r>
                      <a:r>
                        <a:rPr lang="en-US" sz="1100" i="1" dirty="0" err="1">
                          <a:solidFill>
                            <a:schemeClr val="tx1"/>
                          </a:solidFill>
                        </a:rPr>
                        <a:t>के</a:t>
                      </a:r>
                      <a:r>
                        <a:rPr lang="en-US" sz="1100" i="1" dirty="0">
                          <a:solidFill>
                            <a:schemeClr val="tx1"/>
                          </a:solidFill>
                        </a:rPr>
                        <a:t> </a:t>
                      </a:r>
                      <a:r>
                        <a:rPr lang="en-US" sz="1100" i="1" dirty="0" err="1">
                          <a:solidFill>
                            <a:schemeClr val="tx1"/>
                          </a:solidFill>
                        </a:rPr>
                        <a:t>असली</a:t>
                      </a:r>
                      <a:r>
                        <a:rPr lang="en-US" sz="1100" i="1" dirty="0">
                          <a:solidFill>
                            <a:schemeClr val="tx1"/>
                          </a:solidFill>
                        </a:rPr>
                        <a:t> </a:t>
                      </a:r>
                      <a:r>
                        <a:rPr lang="en-US" sz="1100" i="1" dirty="0" err="1">
                          <a:solidFill>
                            <a:schemeClr val="tx1"/>
                          </a:solidFill>
                        </a:rPr>
                        <a:t>विचारों</a:t>
                      </a:r>
                      <a:r>
                        <a:rPr lang="en-US" sz="1100" i="1" dirty="0">
                          <a:solidFill>
                            <a:schemeClr val="tx1"/>
                          </a:solidFill>
                        </a:rPr>
                        <a:t> </a:t>
                      </a:r>
                      <a:r>
                        <a:rPr lang="en-US" sz="1100" i="1" dirty="0" err="1">
                          <a:solidFill>
                            <a:schemeClr val="tx1"/>
                          </a:solidFill>
                        </a:rPr>
                        <a:t>को</a:t>
                      </a:r>
                      <a:r>
                        <a:rPr lang="en-US" sz="1100" i="1" dirty="0">
                          <a:solidFill>
                            <a:schemeClr val="tx1"/>
                          </a:solidFill>
                        </a:rPr>
                        <a:t> </a:t>
                      </a:r>
                      <a:r>
                        <a:rPr lang="en-US" sz="1100" i="1" dirty="0" err="1">
                          <a:solidFill>
                            <a:schemeClr val="tx1"/>
                          </a:solidFill>
                        </a:rPr>
                        <a:t>नहीं</a:t>
                      </a:r>
                      <a:r>
                        <a:rPr lang="en-US" sz="1100" i="1" dirty="0">
                          <a:solidFill>
                            <a:schemeClr val="tx1"/>
                          </a:solidFill>
                        </a:rPr>
                        <a:t> </a:t>
                      </a:r>
                      <a:r>
                        <a:rPr lang="en-US" sz="1100" i="1" dirty="0" err="1">
                          <a:solidFill>
                            <a:schemeClr val="tx1"/>
                          </a:solidFill>
                        </a:rPr>
                        <a:t>आने</a:t>
                      </a:r>
                      <a:r>
                        <a:rPr lang="en-US" sz="1100" i="1" dirty="0">
                          <a:solidFill>
                            <a:schemeClr val="tx1"/>
                          </a:solidFill>
                        </a:rPr>
                        <a:t> </a:t>
                      </a:r>
                      <a:r>
                        <a:rPr lang="en-US" sz="1100" i="1" dirty="0" err="1">
                          <a:solidFill>
                            <a:schemeClr val="tx1"/>
                          </a:solidFill>
                        </a:rPr>
                        <a:t>दिया</a:t>
                      </a:r>
                      <a:r>
                        <a:rPr lang="en-US" sz="1100" i="1" dirty="0">
                          <a:solidFill>
                            <a:schemeClr val="tx1"/>
                          </a:solidFill>
                        </a:rPr>
                        <a:t>. </a:t>
                      </a:r>
                      <a:r>
                        <a:rPr lang="en-US" sz="1100" dirty="0">
                          <a:solidFill>
                            <a:schemeClr val="tx1"/>
                          </a:solidFill>
                        </a:rPr>
                        <a:t>आज </a:t>
                      </a:r>
                      <a:r>
                        <a:rPr lang="en-US" sz="1100" dirty="0" err="1">
                          <a:solidFill>
                            <a:schemeClr val="tx1"/>
                          </a:solidFill>
                        </a:rPr>
                        <a:t>हमारे</a:t>
                      </a:r>
                      <a:r>
                        <a:rPr lang="en-US" sz="1100" dirty="0">
                          <a:solidFill>
                            <a:schemeClr val="tx1"/>
                          </a:solidFill>
                        </a:rPr>
                        <a:t> </a:t>
                      </a:r>
                      <a:r>
                        <a:rPr lang="en-US" sz="1100" dirty="0" err="1">
                          <a:solidFill>
                            <a:schemeClr val="tx1"/>
                          </a:solidFill>
                        </a:rPr>
                        <a:t>देश</a:t>
                      </a:r>
                      <a:r>
                        <a:rPr lang="en-US" sz="1100" dirty="0">
                          <a:solidFill>
                            <a:schemeClr val="tx1"/>
                          </a:solidFill>
                        </a:rPr>
                        <a:t> </a:t>
                      </a:r>
                      <a:r>
                        <a:rPr lang="en-US" sz="1100" dirty="0" err="1">
                          <a:solidFill>
                            <a:schemeClr val="tx1"/>
                          </a:solidFill>
                        </a:rPr>
                        <a:t>में</a:t>
                      </a:r>
                      <a:r>
                        <a:rPr lang="en-US" sz="1100" dirty="0">
                          <a:solidFill>
                            <a:schemeClr val="tx1"/>
                          </a:solidFill>
                        </a:rPr>
                        <a:t> </a:t>
                      </a:r>
                      <a:r>
                        <a:rPr lang="en-US" sz="1100" dirty="0" err="1">
                          <a:solidFill>
                            <a:schemeClr val="tx1"/>
                          </a:solidFill>
                        </a:rPr>
                        <a:t>जिस</a:t>
                      </a:r>
                      <a:r>
                        <a:rPr lang="en-US" sz="1100" dirty="0">
                          <a:solidFill>
                            <a:schemeClr val="tx1"/>
                          </a:solidFill>
                        </a:rPr>
                        <a:t> </a:t>
                      </a:r>
                      <a:r>
                        <a:rPr lang="en-US" sz="1100" dirty="0" err="1">
                          <a:solidFill>
                            <a:schemeClr val="tx1"/>
                          </a:solidFill>
                        </a:rPr>
                        <a:t>चीज</a:t>
                      </a:r>
                      <a:r>
                        <a:rPr lang="en-US" sz="1100" dirty="0">
                          <a:solidFill>
                            <a:schemeClr val="tx1"/>
                          </a:solidFill>
                        </a:rPr>
                        <a:t> </a:t>
                      </a:r>
                      <a:r>
                        <a:rPr lang="en-US" sz="1100" dirty="0" err="1">
                          <a:solidFill>
                            <a:schemeClr val="tx1"/>
                          </a:solidFill>
                        </a:rPr>
                        <a:t>को</a:t>
                      </a:r>
                      <a:r>
                        <a:rPr lang="en-US" sz="1100" dirty="0">
                          <a:solidFill>
                            <a:schemeClr val="tx1"/>
                          </a:solidFill>
                        </a:rPr>
                        <a:t> </a:t>
                      </a:r>
                      <a:r>
                        <a:rPr lang="en-US" sz="1100" dirty="0" err="1">
                          <a:solidFill>
                            <a:schemeClr val="tx1"/>
                          </a:solidFill>
                        </a:rPr>
                        <a:t>सबसे</a:t>
                      </a:r>
                      <a:r>
                        <a:rPr lang="en-US" sz="1100" dirty="0">
                          <a:solidFill>
                            <a:schemeClr val="tx1"/>
                          </a:solidFill>
                        </a:rPr>
                        <a:t> </a:t>
                      </a:r>
                      <a:r>
                        <a:rPr lang="en-US" sz="1100" dirty="0" err="1">
                          <a:solidFill>
                            <a:schemeClr val="tx1"/>
                          </a:solidFill>
                        </a:rPr>
                        <a:t>ज्यादा</a:t>
                      </a:r>
                      <a:r>
                        <a:rPr lang="en-US" sz="1100" dirty="0">
                          <a:solidFill>
                            <a:schemeClr val="tx1"/>
                          </a:solidFill>
                        </a:rPr>
                        <a:t> </a:t>
                      </a:r>
                      <a:r>
                        <a:rPr lang="en-US" sz="1100" dirty="0" err="1">
                          <a:solidFill>
                            <a:schemeClr val="tx1"/>
                          </a:solidFill>
                        </a:rPr>
                        <a:t>खतरे</a:t>
                      </a:r>
                      <a:r>
                        <a:rPr lang="en-US" sz="1100" dirty="0">
                          <a:solidFill>
                            <a:schemeClr val="tx1"/>
                          </a:solidFill>
                        </a:rPr>
                        <a:t> </a:t>
                      </a:r>
                      <a:r>
                        <a:rPr lang="en-US" sz="1100" dirty="0" err="1">
                          <a:solidFill>
                            <a:schemeClr val="tx1"/>
                          </a:solidFill>
                        </a:rPr>
                        <a:t>में</a:t>
                      </a:r>
                      <a:r>
                        <a:rPr lang="en-US" sz="1100" dirty="0">
                          <a:solidFill>
                            <a:schemeClr val="tx1"/>
                          </a:solidFill>
                        </a:rPr>
                        <a:t> </a:t>
                      </a:r>
                      <a:r>
                        <a:rPr lang="en-US" sz="1100" dirty="0" err="1">
                          <a:solidFill>
                            <a:schemeClr val="tx1"/>
                          </a:solidFill>
                        </a:rPr>
                        <a:t>बताया</a:t>
                      </a:r>
                      <a:r>
                        <a:rPr lang="en-US" sz="1100" dirty="0">
                          <a:solidFill>
                            <a:schemeClr val="tx1"/>
                          </a:solidFill>
                        </a:rPr>
                        <a:t> </a:t>
                      </a:r>
                      <a:r>
                        <a:rPr lang="en-US" sz="1100" dirty="0" err="1">
                          <a:solidFill>
                            <a:schemeClr val="tx1"/>
                          </a:solidFill>
                        </a:rPr>
                        <a:t>जाता</a:t>
                      </a:r>
                      <a:r>
                        <a:rPr lang="en-US" sz="1100" dirty="0">
                          <a:solidFill>
                            <a:schemeClr val="tx1"/>
                          </a:solidFill>
                        </a:rPr>
                        <a:t> </a:t>
                      </a:r>
                      <a:r>
                        <a:rPr lang="en-US" sz="1100" dirty="0" err="1">
                          <a:solidFill>
                            <a:schemeClr val="tx1"/>
                          </a:solidFill>
                        </a:rPr>
                        <a:t>है</a:t>
                      </a:r>
                      <a:r>
                        <a:rPr lang="en-US" sz="1100" dirty="0">
                          <a:solidFill>
                            <a:schemeClr val="tx1"/>
                          </a:solidFill>
                        </a:rPr>
                        <a:t>, </a:t>
                      </a:r>
                      <a:r>
                        <a:rPr lang="en-US" sz="1100" dirty="0" err="1">
                          <a:solidFill>
                            <a:schemeClr val="tx1"/>
                          </a:solidFill>
                        </a:rPr>
                        <a:t>वो</a:t>
                      </a:r>
                      <a:r>
                        <a:rPr lang="en-US" sz="1100" dirty="0">
                          <a:solidFill>
                            <a:schemeClr val="tx1"/>
                          </a:solidFill>
                        </a:rPr>
                        <a:t> </a:t>
                      </a:r>
                      <a:r>
                        <a:rPr lang="en-US" sz="1100" dirty="0" err="1">
                          <a:solidFill>
                            <a:schemeClr val="tx1"/>
                          </a:solidFill>
                        </a:rPr>
                        <a:t>है</a:t>
                      </a:r>
                      <a:r>
                        <a:rPr lang="en-US" sz="1100" dirty="0">
                          <a:solidFill>
                            <a:schemeClr val="tx1"/>
                          </a:solidFill>
                        </a:rPr>
                        <a:t> </a:t>
                      </a:r>
                      <a:r>
                        <a:rPr lang="en-US" sz="1100" dirty="0" err="1">
                          <a:solidFill>
                            <a:schemeClr val="tx1"/>
                          </a:solidFill>
                        </a:rPr>
                        <a:t>भारत</a:t>
                      </a:r>
                      <a:r>
                        <a:rPr lang="en-US" sz="1100" dirty="0">
                          <a:solidFill>
                            <a:schemeClr val="tx1"/>
                          </a:solidFill>
                        </a:rPr>
                        <a:t> </a:t>
                      </a:r>
                      <a:r>
                        <a:rPr lang="en-US" sz="1100" dirty="0" err="1">
                          <a:solidFill>
                            <a:schemeClr val="tx1"/>
                          </a:solidFill>
                        </a:rPr>
                        <a:t>का</a:t>
                      </a:r>
                      <a:r>
                        <a:rPr lang="en-US" sz="1100" dirty="0">
                          <a:solidFill>
                            <a:schemeClr val="tx1"/>
                          </a:solidFill>
                        </a:rPr>
                        <a:t> </a:t>
                      </a:r>
                      <a:r>
                        <a:rPr lang="en-US" sz="1100" dirty="0" err="1">
                          <a:solidFill>
                            <a:schemeClr val="tx1"/>
                          </a:solidFill>
                        </a:rPr>
                        <a:t>संविधान</a:t>
                      </a:r>
                      <a:r>
                        <a:rPr lang="en-US" sz="1100" dirty="0">
                          <a:solidFill>
                            <a:schemeClr val="tx1"/>
                          </a:solidFill>
                        </a:rPr>
                        <a:t> </a:t>
                      </a:r>
                      <a:r>
                        <a:rPr lang="en-US" sz="1100" dirty="0" err="1">
                          <a:solidFill>
                            <a:schemeClr val="tx1"/>
                          </a:solidFill>
                        </a:rPr>
                        <a:t>और</a:t>
                      </a:r>
                      <a:r>
                        <a:rPr lang="en-US" sz="1100" dirty="0">
                          <a:solidFill>
                            <a:schemeClr val="tx1"/>
                          </a:solidFill>
                        </a:rPr>
                        <a:t> </a:t>
                      </a:r>
                      <a:r>
                        <a:rPr lang="en-US" sz="1100" dirty="0" err="1">
                          <a:solidFill>
                            <a:schemeClr val="tx1"/>
                          </a:solidFill>
                        </a:rPr>
                        <a:t>इसी</a:t>
                      </a:r>
                      <a:r>
                        <a:rPr lang="en-US" sz="1100" dirty="0">
                          <a:solidFill>
                            <a:schemeClr val="tx1"/>
                          </a:solidFill>
                        </a:rPr>
                        <a:t> </a:t>
                      </a:r>
                      <a:r>
                        <a:rPr lang="en-US" sz="1100" dirty="0" err="1">
                          <a:solidFill>
                            <a:schemeClr val="tx1"/>
                          </a:solidFill>
                        </a:rPr>
                        <a:t>संविधान</a:t>
                      </a:r>
                      <a:r>
                        <a:rPr lang="en-US" sz="1100" dirty="0">
                          <a:solidFill>
                            <a:schemeClr val="tx1"/>
                          </a:solidFill>
                        </a:rPr>
                        <a:t> </a:t>
                      </a:r>
                      <a:r>
                        <a:rPr lang="en-US" sz="1100" dirty="0" err="1">
                          <a:solidFill>
                            <a:schemeClr val="tx1"/>
                          </a:solidFill>
                        </a:rPr>
                        <a:t>की</a:t>
                      </a:r>
                      <a:r>
                        <a:rPr lang="en-US" sz="1100" dirty="0">
                          <a:solidFill>
                            <a:schemeClr val="tx1"/>
                          </a:solidFill>
                        </a:rPr>
                        <a:t> </a:t>
                      </a:r>
                      <a:r>
                        <a:rPr lang="en-US" sz="1100" dirty="0" err="1">
                          <a:solidFill>
                            <a:schemeClr val="tx1"/>
                          </a:solidFill>
                        </a:rPr>
                        <a:t>रचना</a:t>
                      </a:r>
                      <a:r>
                        <a:rPr lang="en-US" sz="1100" dirty="0">
                          <a:solidFill>
                            <a:schemeClr val="tx1"/>
                          </a:solidFill>
                        </a:rPr>
                        <a:t> </a:t>
                      </a:r>
                      <a:r>
                        <a:rPr lang="en-US" sz="1100" dirty="0" err="1">
                          <a:solidFill>
                            <a:schemeClr val="tx1"/>
                          </a:solidFill>
                        </a:rPr>
                        <a:t>करने</a:t>
                      </a:r>
                      <a:r>
                        <a:rPr lang="en-US" sz="1100" dirty="0">
                          <a:solidFill>
                            <a:schemeClr val="tx1"/>
                          </a:solidFill>
                        </a:rPr>
                        <a:t> </a:t>
                      </a:r>
                      <a:r>
                        <a:rPr lang="en-US" sz="1100" dirty="0" err="1">
                          <a:solidFill>
                            <a:schemeClr val="tx1"/>
                          </a:solidFill>
                        </a:rPr>
                        <a:t>वाले</a:t>
                      </a:r>
                      <a:r>
                        <a:rPr lang="en-US" sz="1100" dirty="0">
                          <a:solidFill>
                            <a:schemeClr val="tx1"/>
                          </a:solidFill>
                        </a:rPr>
                        <a:t> </a:t>
                      </a:r>
                      <a:r>
                        <a:rPr lang="en-US" sz="1100" dirty="0" err="1">
                          <a:solidFill>
                            <a:schemeClr val="tx1"/>
                          </a:solidFill>
                        </a:rPr>
                        <a:t>डॉक्टर</a:t>
                      </a:r>
                      <a:r>
                        <a:rPr lang="en-US" sz="1100" dirty="0">
                          <a:solidFill>
                            <a:schemeClr val="tx1"/>
                          </a:solidFill>
                        </a:rPr>
                        <a:t> </a:t>
                      </a:r>
                      <a:r>
                        <a:rPr lang="en-US" sz="1100" dirty="0" err="1">
                          <a:solidFill>
                            <a:schemeClr val="tx1"/>
                          </a:solidFill>
                        </a:rPr>
                        <a:t>भीम</a:t>
                      </a:r>
                      <a:r>
                        <a:rPr lang="en-US" sz="1100" dirty="0">
                          <a:solidFill>
                            <a:schemeClr val="tx1"/>
                          </a:solidFill>
                        </a:rPr>
                        <a:t> </a:t>
                      </a:r>
                      <a:r>
                        <a:rPr lang="en-US" sz="1100" dirty="0" err="1">
                          <a:solidFill>
                            <a:schemeClr val="tx1"/>
                          </a:solidFill>
                        </a:rPr>
                        <a:t>राव</a:t>
                      </a:r>
                      <a:r>
                        <a:rPr lang="en-US" sz="1100" dirty="0">
                          <a:solidFill>
                            <a:schemeClr val="tx1"/>
                          </a:solidFill>
                        </a:rPr>
                        <a:t> </a:t>
                      </a:r>
                      <a:r>
                        <a:rPr lang="en-US" sz="1100" dirty="0" err="1">
                          <a:solidFill>
                            <a:schemeClr val="tx1"/>
                          </a:solidFill>
                        </a:rPr>
                        <a:t>अंबेडकर</a:t>
                      </a:r>
                      <a:r>
                        <a:rPr lang="en-US" sz="1100" dirty="0">
                          <a:solidFill>
                            <a:schemeClr val="tx1"/>
                          </a:solidFill>
                        </a:rPr>
                        <a:t> </a:t>
                      </a:r>
                      <a:r>
                        <a:rPr lang="en-US" sz="1100" dirty="0" err="1">
                          <a:solidFill>
                            <a:schemeClr val="tx1"/>
                          </a:solidFill>
                        </a:rPr>
                        <a:t>की</a:t>
                      </a:r>
                      <a:r>
                        <a:rPr lang="en-US" sz="1100" dirty="0">
                          <a:solidFill>
                            <a:schemeClr val="tx1"/>
                          </a:solidFill>
                        </a:rPr>
                        <a:t> </a:t>
                      </a:r>
                      <a:r>
                        <a:rPr lang="en-US" sz="1100" dirty="0" err="1">
                          <a:solidFill>
                            <a:schemeClr val="tx1"/>
                          </a:solidFill>
                        </a:rPr>
                        <a:t>तीन</a:t>
                      </a:r>
                      <a:r>
                        <a:rPr lang="en-US" sz="1100" dirty="0">
                          <a:solidFill>
                            <a:schemeClr val="tx1"/>
                          </a:solidFill>
                        </a:rPr>
                        <a:t> </a:t>
                      </a:r>
                      <a:r>
                        <a:rPr lang="en-US" sz="1100" dirty="0" err="1">
                          <a:solidFill>
                            <a:schemeClr val="tx1"/>
                          </a:solidFill>
                        </a:rPr>
                        <a:t>दिवस</a:t>
                      </a:r>
                      <a:r>
                        <a:rPr lang="en-US" sz="1100" dirty="0">
                          <a:solidFill>
                            <a:schemeClr val="tx1"/>
                          </a:solidFill>
                        </a:rPr>
                        <a:t> </a:t>
                      </a:r>
                      <a:r>
                        <a:rPr lang="en-US" sz="1100" dirty="0" err="1">
                          <a:solidFill>
                            <a:schemeClr val="tx1"/>
                          </a:solidFill>
                        </a:rPr>
                        <a:t>पूर्व</a:t>
                      </a:r>
                      <a:r>
                        <a:rPr lang="en-US" sz="1100" dirty="0">
                          <a:solidFill>
                            <a:schemeClr val="tx1"/>
                          </a:solidFill>
                        </a:rPr>
                        <a:t>   131वीं </a:t>
                      </a:r>
                      <a:r>
                        <a:rPr lang="en-US" sz="1100" dirty="0" err="1">
                          <a:solidFill>
                            <a:schemeClr val="tx1"/>
                          </a:solidFill>
                        </a:rPr>
                        <a:t>जयंती</a:t>
                      </a:r>
                      <a:r>
                        <a:rPr lang="en-US" sz="1100" dirty="0">
                          <a:solidFill>
                            <a:schemeClr val="tx1"/>
                          </a:solidFill>
                        </a:rPr>
                        <a:t> </a:t>
                      </a:r>
                      <a:r>
                        <a:rPr lang="en-US" sz="1100" dirty="0" err="1">
                          <a:solidFill>
                            <a:schemeClr val="tx1"/>
                          </a:solidFill>
                        </a:rPr>
                        <a:t>मनाई</a:t>
                      </a:r>
                      <a:r>
                        <a:rPr lang="en-US" sz="1100" dirty="0">
                          <a:solidFill>
                            <a:schemeClr val="tx1"/>
                          </a:solidFill>
                        </a:rPr>
                        <a:t> </a:t>
                      </a:r>
                      <a:r>
                        <a:rPr lang="en-US" sz="1100" dirty="0" err="1">
                          <a:solidFill>
                            <a:schemeClr val="tx1"/>
                          </a:solidFill>
                        </a:rPr>
                        <a:t>गयी</a:t>
                      </a:r>
                      <a:r>
                        <a:rPr lang="en-US" sz="1100" dirty="0">
                          <a:solidFill>
                            <a:schemeClr val="tx1"/>
                          </a:solidFill>
                        </a:rPr>
                        <a:t>. </a:t>
                      </a:r>
                      <a:r>
                        <a:rPr lang="en-US" sz="1100" dirty="0" err="1">
                          <a:solidFill>
                            <a:schemeClr val="tx1"/>
                          </a:solidFill>
                        </a:rPr>
                        <a:t>उन्हें</a:t>
                      </a:r>
                      <a:r>
                        <a:rPr lang="en-US" sz="1100" dirty="0">
                          <a:solidFill>
                            <a:schemeClr val="tx1"/>
                          </a:solidFill>
                        </a:rPr>
                        <a:t> </a:t>
                      </a:r>
                      <a:r>
                        <a:rPr lang="en-US" sz="1100" dirty="0" err="1">
                          <a:solidFill>
                            <a:schemeClr val="tx1"/>
                          </a:solidFill>
                        </a:rPr>
                        <a:t>भारत</a:t>
                      </a:r>
                      <a:r>
                        <a:rPr lang="en-US" sz="1100" dirty="0">
                          <a:solidFill>
                            <a:schemeClr val="tx1"/>
                          </a:solidFill>
                        </a:rPr>
                        <a:t> </a:t>
                      </a:r>
                      <a:r>
                        <a:rPr lang="en-US" sz="1100" dirty="0" err="1">
                          <a:solidFill>
                            <a:schemeClr val="tx1"/>
                          </a:solidFill>
                        </a:rPr>
                        <a:t>के</a:t>
                      </a:r>
                      <a:r>
                        <a:rPr lang="en-US" sz="1100" dirty="0">
                          <a:solidFill>
                            <a:schemeClr val="tx1"/>
                          </a:solidFill>
                        </a:rPr>
                        <a:t> </a:t>
                      </a:r>
                      <a:r>
                        <a:rPr lang="en-US" sz="1100" dirty="0" err="1">
                          <a:solidFill>
                            <a:schemeClr val="tx1"/>
                          </a:solidFill>
                        </a:rPr>
                        <a:t>संविधान</a:t>
                      </a:r>
                      <a:r>
                        <a:rPr lang="en-US" sz="1100" dirty="0">
                          <a:solidFill>
                            <a:schemeClr val="tx1"/>
                          </a:solidFill>
                        </a:rPr>
                        <a:t> </a:t>
                      </a:r>
                      <a:r>
                        <a:rPr lang="en-US" sz="1100" dirty="0" err="1">
                          <a:solidFill>
                            <a:schemeClr val="tx1"/>
                          </a:solidFill>
                        </a:rPr>
                        <a:t>का</a:t>
                      </a:r>
                      <a:r>
                        <a:rPr lang="en-US" sz="1100" dirty="0">
                          <a:solidFill>
                            <a:schemeClr val="tx1"/>
                          </a:solidFill>
                        </a:rPr>
                        <a:t> </a:t>
                      </a:r>
                      <a:r>
                        <a:rPr lang="en-US" sz="1100" dirty="0" err="1">
                          <a:solidFill>
                            <a:schemeClr val="tx1"/>
                          </a:solidFill>
                        </a:rPr>
                        <a:t>चीफ</a:t>
                      </a:r>
                      <a:r>
                        <a:rPr lang="en-US" sz="1100" dirty="0">
                          <a:solidFill>
                            <a:schemeClr val="tx1"/>
                          </a:solidFill>
                        </a:rPr>
                        <a:t> Architect </a:t>
                      </a:r>
                      <a:r>
                        <a:rPr lang="en-US" sz="1100" dirty="0" err="1">
                          <a:solidFill>
                            <a:schemeClr val="tx1"/>
                          </a:solidFill>
                        </a:rPr>
                        <a:t>भी</a:t>
                      </a:r>
                      <a:r>
                        <a:rPr lang="en-US" sz="1100" dirty="0">
                          <a:solidFill>
                            <a:schemeClr val="tx1"/>
                          </a:solidFill>
                        </a:rPr>
                        <a:t> </a:t>
                      </a:r>
                      <a:r>
                        <a:rPr lang="en-US" sz="1100" dirty="0" err="1">
                          <a:solidFill>
                            <a:schemeClr val="tx1"/>
                          </a:solidFill>
                        </a:rPr>
                        <a:t>कहा</a:t>
                      </a:r>
                      <a:r>
                        <a:rPr lang="en-US" sz="1100" dirty="0">
                          <a:solidFill>
                            <a:schemeClr val="tx1"/>
                          </a:solidFill>
                        </a:rPr>
                        <a:t> </a:t>
                      </a:r>
                      <a:r>
                        <a:rPr lang="en-US" sz="1100" dirty="0" err="1">
                          <a:solidFill>
                            <a:schemeClr val="tx1"/>
                          </a:solidFill>
                        </a:rPr>
                        <a:t>जाता</a:t>
                      </a:r>
                      <a:r>
                        <a:rPr lang="en-US" sz="1100" dirty="0">
                          <a:solidFill>
                            <a:schemeClr val="tx1"/>
                          </a:solidFill>
                        </a:rPr>
                        <a:t> </a:t>
                      </a:r>
                      <a:r>
                        <a:rPr lang="en-US" sz="1100" dirty="0" err="1">
                          <a:solidFill>
                            <a:schemeClr val="tx1"/>
                          </a:solidFill>
                        </a:rPr>
                        <a:t>हैं</a:t>
                      </a:r>
                      <a:r>
                        <a:rPr lang="en-US" sz="1100" dirty="0">
                          <a:solidFill>
                            <a:schemeClr val="tx1"/>
                          </a:solidFill>
                        </a:rPr>
                        <a:t>. </a:t>
                      </a:r>
                      <a:r>
                        <a:rPr lang="en-US" sz="1100" dirty="0" err="1">
                          <a:solidFill>
                            <a:schemeClr val="tx1"/>
                          </a:solidFill>
                        </a:rPr>
                        <a:t>हमारे</a:t>
                      </a:r>
                      <a:r>
                        <a:rPr lang="en-US" sz="1100" dirty="0">
                          <a:solidFill>
                            <a:schemeClr val="tx1"/>
                          </a:solidFill>
                        </a:rPr>
                        <a:t> </a:t>
                      </a:r>
                      <a:r>
                        <a:rPr lang="en-US" sz="1100" dirty="0" err="1">
                          <a:solidFill>
                            <a:schemeClr val="tx1"/>
                          </a:solidFill>
                        </a:rPr>
                        <a:t>देश</a:t>
                      </a:r>
                      <a:r>
                        <a:rPr lang="en-US" sz="1100" dirty="0">
                          <a:solidFill>
                            <a:schemeClr val="tx1"/>
                          </a:solidFill>
                        </a:rPr>
                        <a:t> </a:t>
                      </a:r>
                      <a:r>
                        <a:rPr lang="en-US" sz="1100" dirty="0" err="1">
                          <a:solidFill>
                            <a:schemeClr val="tx1"/>
                          </a:solidFill>
                        </a:rPr>
                        <a:t>में</a:t>
                      </a:r>
                      <a:r>
                        <a:rPr lang="en-US" sz="1100" dirty="0">
                          <a:solidFill>
                            <a:schemeClr val="tx1"/>
                          </a:solidFill>
                        </a:rPr>
                        <a:t> </a:t>
                      </a:r>
                      <a:r>
                        <a:rPr lang="en-US" sz="1100" dirty="0" err="1">
                          <a:solidFill>
                            <a:schemeClr val="tx1"/>
                          </a:solidFill>
                        </a:rPr>
                        <a:t>डॉक्टर</a:t>
                      </a:r>
                      <a:r>
                        <a:rPr lang="en-US" sz="1100" dirty="0">
                          <a:solidFill>
                            <a:schemeClr val="tx1"/>
                          </a:solidFill>
                        </a:rPr>
                        <a:t> </a:t>
                      </a:r>
                      <a:r>
                        <a:rPr lang="en-US" sz="1100" dirty="0" err="1">
                          <a:solidFill>
                            <a:schemeClr val="tx1"/>
                          </a:solidFill>
                        </a:rPr>
                        <a:t>अंबेडकर</a:t>
                      </a:r>
                      <a:r>
                        <a:rPr lang="en-US" sz="1100" dirty="0">
                          <a:solidFill>
                            <a:schemeClr val="tx1"/>
                          </a:solidFill>
                        </a:rPr>
                        <a:t> </a:t>
                      </a:r>
                      <a:r>
                        <a:rPr lang="en-US" sz="1100" dirty="0" err="1">
                          <a:solidFill>
                            <a:schemeClr val="tx1"/>
                          </a:solidFill>
                        </a:rPr>
                        <a:t>के</a:t>
                      </a:r>
                      <a:r>
                        <a:rPr lang="en-US" sz="1100" dirty="0">
                          <a:solidFill>
                            <a:schemeClr val="tx1"/>
                          </a:solidFill>
                        </a:rPr>
                        <a:t> </a:t>
                      </a:r>
                      <a:r>
                        <a:rPr lang="en-US" sz="1100" dirty="0" err="1">
                          <a:solidFill>
                            <a:schemeClr val="tx1"/>
                          </a:solidFill>
                        </a:rPr>
                        <a:t>नाम</a:t>
                      </a:r>
                      <a:r>
                        <a:rPr lang="en-US" sz="1100" dirty="0">
                          <a:solidFill>
                            <a:schemeClr val="tx1"/>
                          </a:solidFill>
                        </a:rPr>
                        <a:t> </a:t>
                      </a:r>
                      <a:r>
                        <a:rPr lang="en-US" sz="1100" dirty="0" err="1">
                          <a:solidFill>
                            <a:schemeClr val="tx1"/>
                          </a:solidFill>
                        </a:rPr>
                        <a:t>पर</a:t>
                      </a:r>
                      <a:r>
                        <a:rPr lang="en-US" sz="1100" dirty="0">
                          <a:solidFill>
                            <a:schemeClr val="tx1"/>
                          </a:solidFill>
                        </a:rPr>
                        <a:t> </a:t>
                      </a:r>
                      <a:r>
                        <a:rPr lang="en-US" sz="1100" dirty="0" err="1">
                          <a:solidFill>
                            <a:schemeClr val="tx1"/>
                          </a:solidFill>
                        </a:rPr>
                        <a:t>कई</a:t>
                      </a:r>
                      <a:r>
                        <a:rPr lang="en-US" sz="1100" dirty="0">
                          <a:solidFill>
                            <a:schemeClr val="tx1"/>
                          </a:solidFill>
                        </a:rPr>
                        <a:t> </a:t>
                      </a:r>
                      <a:r>
                        <a:rPr lang="en-US" sz="1100" dirty="0" err="1">
                          <a:solidFill>
                            <a:schemeClr val="tx1"/>
                          </a:solidFill>
                        </a:rPr>
                        <a:t>दशकों</a:t>
                      </a:r>
                      <a:r>
                        <a:rPr lang="en-US" sz="1100" dirty="0">
                          <a:solidFill>
                            <a:schemeClr val="tx1"/>
                          </a:solidFill>
                        </a:rPr>
                        <a:t> </a:t>
                      </a:r>
                      <a:r>
                        <a:rPr lang="en-US" sz="1100" dirty="0" err="1">
                          <a:solidFill>
                            <a:schemeClr val="tx1"/>
                          </a:solidFill>
                        </a:rPr>
                        <a:t>से</a:t>
                      </a:r>
                      <a:r>
                        <a:rPr lang="en-US" sz="1100" dirty="0">
                          <a:solidFill>
                            <a:schemeClr val="tx1"/>
                          </a:solidFill>
                        </a:rPr>
                        <a:t> </a:t>
                      </a:r>
                      <a:r>
                        <a:rPr lang="en-US" sz="1100" dirty="0" err="1">
                          <a:solidFill>
                            <a:schemeClr val="tx1"/>
                          </a:solidFill>
                        </a:rPr>
                        <a:t>राजनीति</a:t>
                      </a:r>
                      <a:r>
                        <a:rPr lang="en-US" sz="1100" dirty="0">
                          <a:solidFill>
                            <a:schemeClr val="tx1"/>
                          </a:solidFill>
                        </a:rPr>
                        <a:t> </a:t>
                      </a:r>
                      <a:r>
                        <a:rPr lang="en-US" sz="1100" dirty="0" err="1">
                          <a:solidFill>
                            <a:schemeClr val="tx1"/>
                          </a:solidFill>
                        </a:rPr>
                        <a:t>होती</a:t>
                      </a:r>
                      <a:r>
                        <a:rPr lang="en-US" sz="1100" dirty="0">
                          <a:solidFill>
                            <a:schemeClr val="tx1"/>
                          </a:solidFill>
                        </a:rPr>
                        <a:t> </a:t>
                      </a:r>
                      <a:r>
                        <a:rPr lang="en-US" sz="1100" dirty="0" err="1">
                          <a:solidFill>
                            <a:schemeClr val="tx1"/>
                          </a:solidFill>
                        </a:rPr>
                        <a:t>आई</a:t>
                      </a:r>
                      <a:r>
                        <a:rPr lang="en-US" sz="1100" dirty="0">
                          <a:solidFill>
                            <a:schemeClr val="tx1"/>
                          </a:solidFill>
                        </a:rPr>
                        <a:t> </a:t>
                      </a:r>
                      <a:r>
                        <a:rPr lang="en-US" sz="1100" dirty="0" err="1">
                          <a:solidFill>
                            <a:schemeClr val="tx1"/>
                          </a:solidFill>
                        </a:rPr>
                        <a:t>है</a:t>
                      </a:r>
                      <a:r>
                        <a:rPr lang="en-US" sz="1100" dirty="0">
                          <a:solidFill>
                            <a:schemeClr val="tx1"/>
                          </a:solidFill>
                        </a:rPr>
                        <a:t>. </a:t>
                      </a:r>
                      <a:r>
                        <a:rPr lang="en-US" sz="1100" dirty="0" err="1">
                          <a:solidFill>
                            <a:schemeClr val="tx1"/>
                          </a:solidFill>
                        </a:rPr>
                        <a:t>भारत</a:t>
                      </a:r>
                      <a:r>
                        <a:rPr lang="en-US" sz="1100" dirty="0">
                          <a:solidFill>
                            <a:schemeClr val="tx1"/>
                          </a:solidFill>
                        </a:rPr>
                        <a:t> </a:t>
                      </a:r>
                      <a:r>
                        <a:rPr lang="en-US" sz="1100" dirty="0" err="1">
                          <a:solidFill>
                            <a:schemeClr val="tx1"/>
                          </a:solidFill>
                        </a:rPr>
                        <a:t>में</a:t>
                      </a:r>
                      <a:r>
                        <a:rPr lang="en-US" sz="1100" dirty="0">
                          <a:solidFill>
                            <a:schemeClr val="tx1"/>
                          </a:solidFill>
                        </a:rPr>
                        <a:t> </a:t>
                      </a:r>
                      <a:r>
                        <a:rPr lang="en-US" sz="1100" dirty="0" err="1">
                          <a:solidFill>
                            <a:schemeClr val="tx1"/>
                          </a:solidFill>
                        </a:rPr>
                        <a:t>कुल</a:t>
                      </a:r>
                      <a:r>
                        <a:rPr lang="en-US" sz="1100" dirty="0">
                          <a:solidFill>
                            <a:schemeClr val="tx1"/>
                          </a:solidFill>
                        </a:rPr>
                        <a:t> </a:t>
                      </a:r>
                      <a:r>
                        <a:rPr lang="en-US" sz="1100" dirty="0" err="1">
                          <a:solidFill>
                            <a:schemeClr val="tx1"/>
                          </a:solidFill>
                        </a:rPr>
                        <a:t>मिला</a:t>
                      </a:r>
                      <a:r>
                        <a:rPr lang="en-US" sz="1100" dirty="0">
                          <a:solidFill>
                            <a:schemeClr val="tx1"/>
                          </a:solidFill>
                        </a:rPr>
                        <a:t> </a:t>
                      </a:r>
                      <a:r>
                        <a:rPr lang="en-US" sz="1100" dirty="0" err="1">
                          <a:solidFill>
                            <a:schemeClr val="tx1"/>
                          </a:solidFill>
                        </a:rPr>
                        <a:t>कर</a:t>
                      </a:r>
                      <a:r>
                        <a:rPr lang="en-US" sz="1100" dirty="0">
                          <a:solidFill>
                            <a:schemeClr val="tx1"/>
                          </a:solidFill>
                        </a:rPr>
                        <a:t> </a:t>
                      </a:r>
                      <a:r>
                        <a:rPr lang="en-US" sz="1100" dirty="0" err="1">
                          <a:solidFill>
                            <a:schemeClr val="tx1"/>
                          </a:solidFill>
                        </a:rPr>
                        <a:t>चार</a:t>
                      </a:r>
                      <a:r>
                        <a:rPr lang="en-US" sz="1100" dirty="0">
                          <a:solidFill>
                            <a:schemeClr val="tx1"/>
                          </a:solidFill>
                        </a:rPr>
                        <a:t> </a:t>
                      </a:r>
                      <a:r>
                        <a:rPr lang="en-US" sz="1100" dirty="0" err="1">
                          <a:solidFill>
                            <a:schemeClr val="tx1"/>
                          </a:solidFill>
                        </a:rPr>
                        <a:t>लाख</a:t>
                      </a:r>
                      <a:r>
                        <a:rPr lang="en-US" sz="1100" dirty="0">
                          <a:solidFill>
                            <a:schemeClr val="tx1"/>
                          </a:solidFill>
                        </a:rPr>
                        <a:t> </a:t>
                      </a:r>
                      <a:r>
                        <a:rPr lang="en-US" sz="1100" dirty="0" err="1">
                          <a:solidFill>
                            <a:schemeClr val="tx1"/>
                          </a:solidFill>
                        </a:rPr>
                        <a:t>संगठन</a:t>
                      </a:r>
                      <a:r>
                        <a:rPr lang="en-US" sz="1100" dirty="0">
                          <a:solidFill>
                            <a:schemeClr val="tx1"/>
                          </a:solidFill>
                        </a:rPr>
                        <a:t>  </a:t>
                      </a:r>
                      <a:r>
                        <a:rPr lang="en-US" sz="1100" dirty="0" err="1">
                          <a:solidFill>
                            <a:schemeClr val="tx1"/>
                          </a:solidFill>
                        </a:rPr>
                        <a:t>बाबा</a:t>
                      </a:r>
                      <a:r>
                        <a:rPr lang="en-US" sz="1100" dirty="0">
                          <a:solidFill>
                            <a:schemeClr val="tx1"/>
                          </a:solidFill>
                        </a:rPr>
                        <a:t> </a:t>
                      </a:r>
                      <a:r>
                        <a:rPr lang="en-US" sz="1100" dirty="0" err="1">
                          <a:solidFill>
                            <a:schemeClr val="tx1"/>
                          </a:solidFill>
                        </a:rPr>
                        <a:t>साहेब</a:t>
                      </a:r>
                      <a:r>
                        <a:rPr lang="en-US" sz="1100" dirty="0">
                          <a:solidFill>
                            <a:schemeClr val="tx1"/>
                          </a:solidFill>
                        </a:rPr>
                        <a:t>  </a:t>
                      </a:r>
                      <a:r>
                        <a:rPr lang="en-US" sz="1100" dirty="0" err="1">
                          <a:solidFill>
                            <a:schemeClr val="tx1"/>
                          </a:solidFill>
                        </a:rPr>
                        <a:t>के</a:t>
                      </a:r>
                      <a:r>
                        <a:rPr lang="en-US" sz="1100" dirty="0">
                          <a:solidFill>
                            <a:schemeClr val="tx1"/>
                          </a:solidFill>
                        </a:rPr>
                        <a:t> </a:t>
                      </a:r>
                      <a:r>
                        <a:rPr lang="en-US" sz="1100" dirty="0" err="1">
                          <a:solidFill>
                            <a:schemeClr val="tx1"/>
                          </a:solidFill>
                        </a:rPr>
                        <a:t>नाम</a:t>
                      </a:r>
                      <a:r>
                        <a:rPr lang="en-US" sz="1100" dirty="0">
                          <a:solidFill>
                            <a:schemeClr val="tx1"/>
                          </a:solidFill>
                        </a:rPr>
                        <a:t> </a:t>
                      </a:r>
                      <a:r>
                        <a:rPr lang="en-US" sz="1100" dirty="0" err="1">
                          <a:solidFill>
                            <a:schemeClr val="tx1"/>
                          </a:solidFill>
                        </a:rPr>
                        <a:t>पर</a:t>
                      </a:r>
                      <a:r>
                        <a:rPr lang="en-US" sz="1100" dirty="0">
                          <a:solidFill>
                            <a:schemeClr val="tx1"/>
                          </a:solidFill>
                        </a:rPr>
                        <a:t> </a:t>
                      </a:r>
                      <a:r>
                        <a:rPr lang="en-US" sz="1100" dirty="0" err="1">
                          <a:solidFill>
                            <a:schemeClr val="tx1"/>
                          </a:solidFill>
                        </a:rPr>
                        <a:t>काम</a:t>
                      </a:r>
                      <a:r>
                        <a:rPr lang="en-US" sz="1100" dirty="0">
                          <a:solidFill>
                            <a:schemeClr val="tx1"/>
                          </a:solidFill>
                        </a:rPr>
                        <a:t> </a:t>
                      </a:r>
                      <a:r>
                        <a:rPr lang="en-US" sz="1100" dirty="0" err="1">
                          <a:solidFill>
                            <a:schemeClr val="tx1"/>
                          </a:solidFill>
                        </a:rPr>
                        <a:t>कर</a:t>
                      </a:r>
                      <a:r>
                        <a:rPr lang="en-US" sz="1100" dirty="0">
                          <a:solidFill>
                            <a:schemeClr val="tx1"/>
                          </a:solidFill>
                        </a:rPr>
                        <a:t> </a:t>
                      </a:r>
                      <a:r>
                        <a:rPr lang="en-US" sz="1100" dirty="0" err="1">
                          <a:solidFill>
                            <a:schemeClr val="tx1"/>
                          </a:solidFill>
                        </a:rPr>
                        <a:t>रहे</a:t>
                      </a:r>
                      <a:r>
                        <a:rPr lang="en-US" sz="1100" dirty="0">
                          <a:solidFill>
                            <a:schemeClr val="tx1"/>
                          </a:solidFill>
                        </a:rPr>
                        <a:t> </a:t>
                      </a:r>
                      <a:r>
                        <a:rPr lang="en-US" sz="1100" dirty="0" err="1">
                          <a:solidFill>
                            <a:schemeClr val="tx1"/>
                          </a:solidFill>
                        </a:rPr>
                        <a:t>हैं</a:t>
                      </a:r>
                      <a:r>
                        <a:rPr lang="en-US" sz="1100" dirty="0">
                          <a:solidFill>
                            <a:schemeClr val="tx1"/>
                          </a:solidFill>
                        </a:rPr>
                        <a:t> </a:t>
                      </a:r>
                      <a:r>
                        <a:rPr lang="en-US" sz="1100" dirty="0" err="1">
                          <a:solidFill>
                            <a:schemeClr val="tx1"/>
                          </a:solidFill>
                        </a:rPr>
                        <a:t>और</a:t>
                      </a:r>
                      <a:r>
                        <a:rPr lang="en-US" sz="1100" dirty="0">
                          <a:solidFill>
                            <a:schemeClr val="tx1"/>
                          </a:solidFill>
                        </a:rPr>
                        <a:t> </a:t>
                      </a:r>
                      <a:r>
                        <a:rPr lang="en-US" sz="1100" dirty="0" err="1">
                          <a:solidFill>
                            <a:schemeClr val="tx1"/>
                          </a:solidFill>
                        </a:rPr>
                        <a:t>छोटी</a:t>
                      </a:r>
                      <a:r>
                        <a:rPr lang="en-US" sz="1100" dirty="0">
                          <a:solidFill>
                            <a:schemeClr val="tx1"/>
                          </a:solidFill>
                        </a:rPr>
                        <a:t> </a:t>
                      </a:r>
                      <a:r>
                        <a:rPr lang="en-US" sz="1100" dirty="0" err="1">
                          <a:solidFill>
                            <a:schemeClr val="tx1"/>
                          </a:solidFill>
                        </a:rPr>
                        <a:t>बड़ी</a:t>
                      </a:r>
                      <a:r>
                        <a:rPr lang="en-US" sz="1100" dirty="0">
                          <a:solidFill>
                            <a:schemeClr val="tx1"/>
                          </a:solidFill>
                        </a:rPr>
                        <a:t> 212 </a:t>
                      </a:r>
                      <a:r>
                        <a:rPr lang="en-US" sz="1100" dirty="0" err="1">
                          <a:solidFill>
                            <a:schemeClr val="tx1"/>
                          </a:solidFill>
                        </a:rPr>
                        <a:t>पार्टियां</a:t>
                      </a:r>
                      <a:r>
                        <a:rPr lang="en-US" sz="1100" dirty="0">
                          <a:solidFill>
                            <a:schemeClr val="tx1"/>
                          </a:solidFill>
                        </a:rPr>
                        <a:t> </a:t>
                      </a:r>
                      <a:r>
                        <a:rPr lang="en-US" sz="1100" dirty="0" err="1">
                          <a:solidFill>
                            <a:schemeClr val="tx1"/>
                          </a:solidFill>
                        </a:rPr>
                        <a:t>हैं</a:t>
                      </a:r>
                      <a:r>
                        <a:rPr lang="en-US" sz="1100" dirty="0">
                          <a:solidFill>
                            <a:schemeClr val="tx1"/>
                          </a:solidFill>
                        </a:rPr>
                        <a:t>, </a:t>
                      </a:r>
                      <a:r>
                        <a:rPr lang="en-US" sz="1100" dirty="0" err="1">
                          <a:solidFill>
                            <a:schemeClr val="tx1"/>
                          </a:solidFill>
                        </a:rPr>
                        <a:t>जो</a:t>
                      </a:r>
                      <a:r>
                        <a:rPr lang="en-US" sz="1100" dirty="0">
                          <a:solidFill>
                            <a:schemeClr val="tx1"/>
                          </a:solidFill>
                        </a:rPr>
                        <a:t> </a:t>
                      </a:r>
                      <a:r>
                        <a:rPr lang="en-US" sz="1100" dirty="0" err="1">
                          <a:solidFill>
                            <a:schemeClr val="tx1"/>
                          </a:solidFill>
                        </a:rPr>
                        <a:t>खुद</a:t>
                      </a:r>
                      <a:r>
                        <a:rPr lang="en-US" sz="1100" dirty="0">
                          <a:solidFill>
                            <a:schemeClr val="tx1"/>
                          </a:solidFill>
                        </a:rPr>
                        <a:t> </a:t>
                      </a:r>
                      <a:r>
                        <a:rPr lang="en-US" sz="1100" dirty="0" err="1">
                          <a:solidFill>
                            <a:schemeClr val="tx1"/>
                          </a:solidFill>
                        </a:rPr>
                        <a:t>को</a:t>
                      </a:r>
                      <a:r>
                        <a:rPr lang="en-US" sz="1100" dirty="0">
                          <a:solidFill>
                            <a:schemeClr val="tx1"/>
                          </a:solidFill>
                        </a:rPr>
                        <a:t> </a:t>
                      </a:r>
                      <a:r>
                        <a:rPr lang="en-US" sz="1100" dirty="0" err="1">
                          <a:solidFill>
                            <a:schemeClr val="tx1"/>
                          </a:solidFill>
                        </a:rPr>
                        <a:t>अंबेडकर</a:t>
                      </a:r>
                      <a:r>
                        <a:rPr lang="en-US" sz="1100" dirty="0">
                          <a:solidFill>
                            <a:schemeClr val="tx1"/>
                          </a:solidFill>
                        </a:rPr>
                        <a:t> </a:t>
                      </a:r>
                      <a:r>
                        <a:rPr lang="en-US" sz="1100" dirty="0" err="1">
                          <a:solidFill>
                            <a:schemeClr val="tx1"/>
                          </a:solidFill>
                        </a:rPr>
                        <a:t>के</a:t>
                      </a:r>
                      <a:r>
                        <a:rPr lang="en-US" sz="1100" dirty="0">
                          <a:solidFill>
                            <a:schemeClr val="tx1"/>
                          </a:solidFill>
                        </a:rPr>
                        <a:t> </a:t>
                      </a:r>
                      <a:r>
                        <a:rPr lang="en-US" sz="1100" dirty="0" err="1">
                          <a:solidFill>
                            <a:schemeClr val="tx1"/>
                          </a:solidFill>
                        </a:rPr>
                        <a:t>सिद्धांतों</a:t>
                      </a:r>
                      <a:r>
                        <a:rPr lang="en-US" sz="1100" dirty="0">
                          <a:solidFill>
                            <a:schemeClr val="tx1"/>
                          </a:solidFill>
                        </a:rPr>
                        <a:t> </a:t>
                      </a:r>
                      <a:r>
                        <a:rPr lang="en-US" sz="1100" dirty="0" err="1">
                          <a:solidFill>
                            <a:schemeClr val="tx1"/>
                          </a:solidFill>
                        </a:rPr>
                        <a:t>से</a:t>
                      </a:r>
                      <a:r>
                        <a:rPr lang="en-US" sz="1100" dirty="0">
                          <a:solidFill>
                            <a:schemeClr val="tx1"/>
                          </a:solidFill>
                        </a:rPr>
                        <a:t> </a:t>
                      </a:r>
                      <a:r>
                        <a:rPr lang="en-US" sz="1100" dirty="0" err="1">
                          <a:solidFill>
                            <a:schemeClr val="tx1"/>
                          </a:solidFill>
                        </a:rPr>
                        <a:t>प्रेरित</a:t>
                      </a:r>
                      <a:r>
                        <a:rPr lang="en-US" sz="1100" dirty="0">
                          <a:solidFill>
                            <a:schemeClr val="tx1"/>
                          </a:solidFill>
                        </a:rPr>
                        <a:t> </a:t>
                      </a:r>
                      <a:r>
                        <a:rPr lang="en-US" sz="1100" dirty="0" err="1">
                          <a:solidFill>
                            <a:schemeClr val="tx1"/>
                          </a:solidFill>
                        </a:rPr>
                        <a:t>बताती</a:t>
                      </a:r>
                      <a:r>
                        <a:rPr lang="en-US" sz="1100" dirty="0">
                          <a:solidFill>
                            <a:schemeClr val="tx1"/>
                          </a:solidFill>
                        </a:rPr>
                        <a:t> </a:t>
                      </a:r>
                      <a:r>
                        <a:rPr lang="en-US" sz="1100" dirty="0" err="1">
                          <a:solidFill>
                            <a:schemeClr val="tx1"/>
                          </a:solidFill>
                        </a:rPr>
                        <a:t>हैं</a:t>
                      </a:r>
                      <a:r>
                        <a:rPr lang="en-US" sz="1100" dirty="0">
                          <a:solidFill>
                            <a:schemeClr val="tx1"/>
                          </a:solidFill>
                        </a:rPr>
                        <a:t> </a:t>
                      </a:r>
                      <a:r>
                        <a:rPr lang="en-US" sz="1100" dirty="0" err="1">
                          <a:solidFill>
                            <a:schemeClr val="tx1"/>
                          </a:solidFill>
                        </a:rPr>
                        <a:t>और</a:t>
                      </a:r>
                      <a:r>
                        <a:rPr lang="en-US" sz="1100" dirty="0">
                          <a:solidFill>
                            <a:schemeClr val="tx1"/>
                          </a:solidFill>
                        </a:rPr>
                        <a:t> </a:t>
                      </a:r>
                      <a:r>
                        <a:rPr lang="en-US" sz="1100" dirty="0" err="1">
                          <a:solidFill>
                            <a:schemeClr val="tx1"/>
                          </a:solidFill>
                        </a:rPr>
                        <a:t>इनके</a:t>
                      </a:r>
                      <a:r>
                        <a:rPr lang="en-US" sz="1100" dirty="0">
                          <a:solidFill>
                            <a:schemeClr val="tx1"/>
                          </a:solidFill>
                        </a:rPr>
                        <a:t> </a:t>
                      </a:r>
                      <a:r>
                        <a:rPr lang="en-US" sz="1100" dirty="0" err="1">
                          <a:solidFill>
                            <a:schemeClr val="tx1"/>
                          </a:solidFill>
                        </a:rPr>
                        <a:t>नेता</a:t>
                      </a:r>
                      <a:r>
                        <a:rPr lang="en-US" sz="1100" dirty="0">
                          <a:solidFill>
                            <a:schemeClr val="tx1"/>
                          </a:solidFill>
                        </a:rPr>
                        <a:t> </a:t>
                      </a:r>
                      <a:r>
                        <a:rPr lang="en-US" sz="1100" dirty="0" err="1">
                          <a:solidFill>
                            <a:schemeClr val="tx1"/>
                          </a:solidFill>
                        </a:rPr>
                        <a:t>अंबेडकर</a:t>
                      </a:r>
                      <a:r>
                        <a:rPr lang="en-US" sz="1100" dirty="0">
                          <a:solidFill>
                            <a:schemeClr val="tx1"/>
                          </a:solidFill>
                        </a:rPr>
                        <a:t> </a:t>
                      </a:r>
                      <a:r>
                        <a:rPr lang="en-US" sz="1100" dirty="0" err="1">
                          <a:solidFill>
                            <a:schemeClr val="tx1"/>
                          </a:solidFill>
                        </a:rPr>
                        <a:t>के</a:t>
                      </a:r>
                      <a:r>
                        <a:rPr lang="en-US" sz="1100" dirty="0">
                          <a:solidFill>
                            <a:schemeClr val="tx1"/>
                          </a:solidFill>
                        </a:rPr>
                        <a:t> </a:t>
                      </a:r>
                      <a:r>
                        <a:rPr lang="en-US" sz="1100" dirty="0" err="1">
                          <a:solidFill>
                            <a:schemeClr val="tx1"/>
                          </a:solidFill>
                        </a:rPr>
                        <a:t>नाम</a:t>
                      </a:r>
                      <a:r>
                        <a:rPr lang="en-US" sz="1100" dirty="0">
                          <a:solidFill>
                            <a:schemeClr val="tx1"/>
                          </a:solidFill>
                        </a:rPr>
                        <a:t> </a:t>
                      </a:r>
                      <a:r>
                        <a:rPr lang="en-US" sz="1100" dirty="0" err="1">
                          <a:solidFill>
                            <a:schemeClr val="tx1"/>
                          </a:solidFill>
                        </a:rPr>
                        <a:t>की</a:t>
                      </a:r>
                      <a:r>
                        <a:rPr lang="en-US" sz="1100" dirty="0">
                          <a:solidFill>
                            <a:schemeClr val="tx1"/>
                          </a:solidFill>
                        </a:rPr>
                        <a:t> </a:t>
                      </a:r>
                      <a:r>
                        <a:rPr lang="en-US" sz="1100" dirty="0" err="1">
                          <a:solidFill>
                            <a:schemeClr val="tx1"/>
                          </a:solidFill>
                        </a:rPr>
                        <a:t>ठेकादारी</a:t>
                      </a:r>
                      <a:r>
                        <a:rPr lang="en-US" sz="1100" dirty="0">
                          <a:solidFill>
                            <a:schemeClr val="tx1"/>
                          </a:solidFill>
                        </a:rPr>
                        <a:t> </a:t>
                      </a:r>
                      <a:r>
                        <a:rPr lang="en-US" sz="1100" dirty="0" err="1">
                          <a:solidFill>
                            <a:schemeClr val="tx1"/>
                          </a:solidFill>
                        </a:rPr>
                        <a:t>करके</a:t>
                      </a:r>
                      <a:r>
                        <a:rPr lang="en-US" sz="1100" dirty="0">
                          <a:solidFill>
                            <a:schemeClr val="tx1"/>
                          </a:solidFill>
                        </a:rPr>
                        <a:t> </a:t>
                      </a:r>
                      <a:r>
                        <a:rPr lang="en-US" sz="1100" dirty="0" err="1">
                          <a:solidFill>
                            <a:schemeClr val="tx1"/>
                          </a:solidFill>
                        </a:rPr>
                        <a:t>सत्ता</a:t>
                      </a:r>
                      <a:r>
                        <a:rPr lang="en-US" sz="1100" dirty="0">
                          <a:solidFill>
                            <a:schemeClr val="tx1"/>
                          </a:solidFill>
                        </a:rPr>
                        <a:t> </a:t>
                      </a:r>
                      <a:r>
                        <a:rPr lang="en-US" sz="1100" dirty="0" err="1">
                          <a:solidFill>
                            <a:schemeClr val="tx1"/>
                          </a:solidFill>
                        </a:rPr>
                        <a:t>हासिल</a:t>
                      </a:r>
                      <a:r>
                        <a:rPr lang="en-US" sz="1100" dirty="0">
                          <a:solidFill>
                            <a:schemeClr val="tx1"/>
                          </a:solidFill>
                        </a:rPr>
                        <a:t> </a:t>
                      </a:r>
                      <a:r>
                        <a:rPr lang="en-US" sz="1100" dirty="0" err="1">
                          <a:solidFill>
                            <a:schemeClr val="tx1"/>
                          </a:solidFill>
                        </a:rPr>
                        <a:t>करने</a:t>
                      </a:r>
                      <a:r>
                        <a:rPr lang="en-US" sz="1100" dirty="0">
                          <a:solidFill>
                            <a:schemeClr val="tx1"/>
                          </a:solidFill>
                        </a:rPr>
                        <a:t> </a:t>
                      </a:r>
                      <a:r>
                        <a:rPr lang="en-US" sz="1100" dirty="0" err="1">
                          <a:solidFill>
                            <a:schemeClr val="tx1"/>
                          </a:solidFill>
                        </a:rPr>
                        <a:t>की</a:t>
                      </a:r>
                      <a:r>
                        <a:rPr lang="en-US" sz="1100" dirty="0">
                          <a:solidFill>
                            <a:schemeClr val="tx1"/>
                          </a:solidFill>
                        </a:rPr>
                        <a:t> </a:t>
                      </a:r>
                      <a:r>
                        <a:rPr lang="en-US" sz="1100" dirty="0" err="1">
                          <a:solidFill>
                            <a:schemeClr val="tx1"/>
                          </a:solidFill>
                        </a:rPr>
                        <a:t>कोशिश</a:t>
                      </a:r>
                      <a:r>
                        <a:rPr lang="en-US" sz="1100" dirty="0">
                          <a:solidFill>
                            <a:schemeClr val="tx1"/>
                          </a:solidFill>
                        </a:rPr>
                        <a:t> </a:t>
                      </a:r>
                      <a:r>
                        <a:rPr lang="en-US" sz="1100" dirty="0" err="1">
                          <a:solidFill>
                            <a:schemeClr val="tx1"/>
                          </a:solidFill>
                        </a:rPr>
                        <a:t>करते</a:t>
                      </a:r>
                      <a:r>
                        <a:rPr lang="en-US" sz="1100" dirty="0">
                          <a:solidFill>
                            <a:schemeClr val="tx1"/>
                          </a:solidFill>
                        </a:rPr>
                        <a:t> </a:t>
                      </a:r>
                      <a:r>
                        <a:rPr lang="en-US" sz="1100" dirty="0" err="1">
                          <a:solidFill>
                            <a:schemeClr val="tx1"/>
                          </a:solidFill>
                        </a:rPr>
                        <a:t>हैं</a:t>
                      </a:r>
                      <a:r>
                        <a:rPr lang="en-US" sz="1100" dirty="0">
                          <a:solidFill>
                            <a:schemeClr val="tx1"/>
                          </a:solidFill>
                        </a:rPr>
                        <a:t>. </a:t>
                      </a:r>
                      <a:r>
                        <a:rPr lang="en-US" sz="1100" dirty="0" err="1">
                          <a:solidFill>
                            <a:schemeClr val="tx1"/>
                          </a:solidFill>
                        </a:rPr>
                        <a:t>लेकिन</a:t>
                      </a:r>
                      <a:r>
                        <a:rPr lang="en-US" sz="1100" dirty="0">
                          <a:solidFill>
                            <a:schemeClr val="tx1"/>
                          </a:solidFill>
                        </a:rPr>
                        <a:t> आज </a:t>
                      </a:r>
                      <a:r>
                        <a:rPr lang="en-US" sz="1100" dirty="0" err="1">
                          <a:solidFill>
                            <a:schemeClr val="tx1"/>
                          </a:solidFill>
                        </a:rPr>
                        <a:t>हम</a:t>
                      </a:r>
                      <a:r>
                        <a:rPr lang="en-US" sz="1100" dirty="0">
                          <a:solidFill>
                            <a:schemeClr val="tx1"/>
                          </a:solidFill>
                        </a:rPr>
                        <a:t> </a:t>
                      </a:r>
                      <a:r>
                        <a:rPr lang="en-US" sz="1100" dirty="0" err="1">
                          <a:solidFill>
                            <a:schemeClr val="tx1"/>
                          </a:solidFill>
                        </a:rPr>
                        <a:t>आपको</a:t>
                      </a:r>
                      <a:r>
                        <a:rPr lang="en-US" sz="1100" dirty="0">
                          <a:solidFill>
                            <a:schemeClr val="tx1"/>
                          </a:solidFill>
                        </a:rPr>
                        <a:t> </a:t>
                      </a:r>
                      <a:r>
                        <a:rPr lang="en-US" sz="1100" dirty="0" err="1">
                          <a:solidFill>
                            <a:schemeClr val="tx1"/>
                          </a:solidFill>
                        </a:rPr>
                        <a:t>ये</a:t>
                      </a:r>
                      <a:r>
                        <a:rPr lang="en-US" sz="1100" dirty="0">
                          <a:solidFill>
                            <a:schemeClr val="tx1"/>
                          </a:solidFill>
                        </a:rPr>
                        <a:t> </a:t>
                      </a:r>
                      <a:r>
                        <a:rPr lang="en-US" sz="1100" dirty="0" err="1">
                          <a:solidFill>
                            <a:schemeClr val="tx1"/>
                          </a:solidFill>
                        </a:rPr>
                        <a:t>बताएंगे</a:t>
                      </a:r>
                      <a:r>
                        <a:rPr lang="en-US" sz="1100" dirty="0">
                          <a:solidFill>
                            <a:schemeClr val="tx1"/>
                          </a:solidFill>
                        </a:rPr>
                        <a:t> </a:t>
                      </a:r>
                      <a:r>
                        <a:rPr lang="en-US" sz="1100" dirty="0" err="1">
                          <a:solidFill>
                            <a:schemeClr val="tx1"/>
                          </a:solidFill>
                        </a:rPr>
                        <a:t>कि</a:t>
                      </a:r>
                      <a:r>
                        <a:rPr lang="en-US" sz="1100" dirty="0">
                          <a:solidFill>
                            <a:schemeClr val="tx1"/>
                          </a:solidFill>
                        </a:rPr>
                        <a:t> </a:t>
                      </a:r>
                      <a:r>
                        <a:rPr lang="en-US" sz="1100" dirty="0" err="1">
                          <a:solidFill>
                            <a:schemeClr val="tx1"/>
                          </a:solidFill>
                        </a:rPr>
                        <a:t>इनमें</a:t>
                      </a:r>
                      <a:r>
                        <a:rPr lang="en-US" sz="1100" dirty="0">
                          <a:solidFill>
                            <a:schemeClr val="tx1"/>
                          </a:solidFill>
                        </a:rPr>
                        <a:t> </a:t>
                      </a:r>
                      <a:r>
                        <a:rPr lang="en-US" sz="1100" dirty="0" err="1">
                          <a:solidFill>
                            <a:schemeClr val="tx1"/>
                          </a:solidFill>
                        </a:rPr>
                        <a:t>से</a:t>
                      </a:r>
                      <a:r>
                        <a:rPr lang="en-US" sz="1100" dirty="0">
                          <a:solidFill>
                            <a:schemeClr val="tx1"/>
                          </a:solidFill>
                        </a:rPr>
                        <a:t> </a:t>
                      </a:r>
                      <a:r>
                        <a:rPr lang="en-US" sz="1100" dirty="0" err="1">
                          <a:solidFill>
                            <a:schemeClr val="tx1"/>
                          </a:solidFill>
                        </a:rPr>
                        <a:t>किसी</a:t>
                      </a:r>
                      <a:r>
                        <a:rPr lang="en-US" sz="1100" dirty="0">
                          <a:solidFill>
                            <a:schemeClr val="tx1"/>
                          </a:solidFill>
                        </a:rPr>
                        <a:t> </a:t>
                      </a:r>
                      <a:r>
                        <a:rPr lang="en-US" sz="1100" dirty="0" err="1">
                          <a:solidFill>
                            <a:schemeClr val="tx1"/>
                          </a:solidFill>
                        </a:rPr>
                        <a:t>ने</a:t>
                      </a:r>
                      <a:r>
                        <a:rPr lang="en-US" sz="1100" dirty="0">
                          <a:solidFill>
                            <a:schemeClr val="tx1"/>
                          </a:solidFill>
                        </a:rPr>
                        <a:t> </a:t>
                      </a:r>
                      <a:r>
                        <a:rPr lang="en-US" sz="1100" dirty="0" err="1">
                          <a:solidFill>
                            <a:schemeClr val="tx1"/>
                          </a:solidFill>
                        </a:rPr>
                        <a:t>भी</a:t>
                      </a:r>
                      <a:r>
                        <a:rPr lang="en-US" sz="1100" dirty="0">
                          <a:solidFill>
                            <a:schemeClr val="tx1"/>
                          </a:solidFill>
                        </a:rPr>
                        <a:t> </a:t>
                      </a:r>
                      <a:r>
                        <a:rPr lang="en-US" sz="1100" dirty="0" err="1">
                          <a:solidFill>
                            <a:schemeClr val="tx1"/>
                          </a:solidFill>
                        </a:rPr>
                        <a:t>आप</a:t>
                      </a:r>
                      <a:r>
                        <a:rPr lang="en-US" sz="1100" dirty="0">
                          <a:solidFill>
                            <a:schemeClr val="tx1"/>
                          </a:solidFill>
                        </a:rPr>
                        <a:t> </a:t>
                      </a:r>
                      <a:r>
                        <a:rPr lang="en-US" sz="1100" dirty="0" err="1">
                          <a:solidFill>
                            <a:schemeClr val="tx1"/>
                          </a:solidFill>
                        </a:rPr>
                        <a:t>लोगों</a:t>
                      </a:r>
                      <a:r>
                        <a:rPr lang="en-US" sz="1100" dirty="0">
                          <a:solidFill>
                            <a:schemeClr val="tx1"/>
                          </a:solidFill>
                        </a:rPr>
                        <a:t> </a:t>
                      </a:r>
                      <a:r>
                        <a:rPr lang="en-US" sz="1100" dirty="0" err="1">
                          <a:solidFill>
                            <a:schemeClr val="tx1"/>
                          </a:solidFill>
                        </a:rPr>
                        <a:t>तक</a:t>
                      </a:r>
                      <a:r>
                        <a:rPr lang="en-US" sz="1100" dirty="0">
                          <a:solidFill>
                            <a:schemeClr val="tx1"/>
                          </a:solidFill>
                        </a:rPr>
                        <a:t> </a:t>
                      </a:r>
                      <a:r>
                        <a:rPr lang="en-US" sz="1100" dirty="0" err="1">
                          <a:solidFill>
                            <a:schemeClr val="tx1"/>
                          </a:solidFill>
                        </a:rPr>
                        <a:t>उनके</a:t>
                      </a:r>
                      <a:r>
                        <a:rPr lang="en-US" sz="1100" dirty="0">
                          <a:solidFill>
                            <a:schemeClr val="tx1"/>
                          </a:solidFill>
                        </a:rPr>
                        <a:t> </a:t>
                      </a:r>
                      <a:r>
                        <a:rPr lang="en-US" sz="1100" dirty="0" err="1">
                          <a:solidFill>
                            <a:schemeClr val="tx1"/>
                          </a:solidFill>
                        </a:rPr>
                        <a:t>असली</a:t>
                      </a:r>
                      <a:r>
                        <a:rPr lang="en-US" sz="1100" dirty="0">
                          <a:solidFill>
                            <a:schemeClr val="tx1"/>
                          </a:solidFill>
                        </a:rPr>
                        <a:t> </a:t>
                      </a:r>
                      <a:r>
                        <a:rPr lang="en-US" sz="1100" dirty="0" err="1">
                          <a:solidFill>
                            <a:schemeClr val="tx1"/>
                          </a:solidFill>
                        </a:rPr>
                        <a:t>विचारों</a:t>
                      </a:r>
                      <a:r>
                        <a:rPr lang="en-US" sz="1100" dirty="0">
                          <a:solidFill>
                            <a:schemeClr val="tx1"/>
                          </a:solidFill>
                        </a:rPr>
                        <a:t> </a:t>
                      </a:r>
                      <a:r>
                        <a:rPr lang="en-US" sz="1100" dirty="0" err="1">
                          <a:solidFill>
                            <a:schemeClr val="tx1"/>
                          </a:solidFill>
                        </a:rPr>
                        <a:t>को</a:t>
                      </a:r>
                      <a:r>
                        <a:rPr lang="en-US" sz="1100" dirty="0">
                          <a:solidFill>
                            <a:schemeClr val="tx1"/>
                          </a:solidFill>
                        </a:rPr>
                        <a:t> </a:t>
                      </a:r>
                      <a:r>
                        <a:rPr lang="en-US" sz="1100" dirty="0" err="1">
                          <a:solidFill>
                            <a:schemeClr val="tx1"/>
                          </a:solidFill>
                        </a:rPr>
                        <a:t>नहीं</a:t>
                      </a:r>
                      <a:r>
                        <a:rPr lang="en-US" sz="1100" dirty="0">
                          <a:solidFill>
                            <a:schemeClr val="tx1"/>
                          </a:solidFill>
                        </a:rPr>
                        <a:t> </a:t>
                      </a:r>
                      <a:r>
                        <a:rPr lang="en-US" sz="1100" dirty="0" err="1">
                          <a:solidFill>
                            <a:schemeClr val="tx1"/>
                          </a:solidFill>
                        </a:rPr>
                        <a:t>आने</a:t>
                      </a:r>
                      <a:r>
                        <a:rPr lang="en-US" sz="1100" dirty="0">
                          <a:solidFill>
                            <a:schemeClr val="tx1"/>
                          </a:solidFill>
                        </a:rPr>
                        <a:t> </a:t>
                      </a:r>
                      <a:r>
                        <a:rPr lang="en-US" sz="1100" dirty="0" err="1">
                          <a:solidFill>
                            <a:schemeClr val="tx1"/>
                          </a:solidFill>
                        </a:rPr>
                        <a:t>दिया</a:t>
                      </a:r>
                      <a:r>
                        <a:rPr lang="en-US" sz="1100" dirty="0">
                          <a:solidFill>
                            <a:schemeClr val="tx1"/>
                          </a:solidFill>
                        </a:rPr>
                        <a:t>. आज </a:t>
                      </a:r>
                      <a:r>
                        <a:rPr lang="en-US" sz="1100" dirty="0" err="1">
                          <a:solidFill>
                            <a:schemeClr val="tx1"/>
                          </a:solidFill>
                        </a:rPr>
                        <a:t>हम</a:t>
                      </a:r>
                      <a:r>
                        <a:rPr lang="en-US" sz="1100" dirty="0">
                          <a:solidFill>
                            <a:schemeClr val="tx1"/>
                          </a:solidFill>
                        </a:rPr>
                        <a:t> </a:t>
                      </a:r>
                      <a:r>
                        <a:rPr lang="en-US" sz="1100" dirty="0" err="1">
                          <a:solidFill>
                            <a:schemeClr val="tx1"/>
                          </a:solidFill>
                        </a:rPr>
                        <a:t>डॉक्टर</a:t>
                      </a:r>
                      <a:r>
                        <a:rPr lang="en-US" sz="1100" dirty="0">
                          <a:solidFill>
                            <a:schemeClr val="tx1"/>
                          </a:solidFill>
                        </a:rPr>
                        <a:t> अंबेडकर </a:t>
                      </a:r>
                      <a:r>
                        <a:rPr lang="en-US" sz="1100" dirty="0" err="1">
                          <a:solidFill>
                            <a:schemeClr val="tx1"/>
                          </a:solidFill>
                        </a:rPr>
                        <a:t>के</a:t>
                      </a:r>
                      <a:r>
                        <a:rPr lang="en-US" sz="1100" dirty="0">
                          <a:solidFill>
                            <a:schemeClr val="tx1"/>
                          </a:solidFill>
                        </a:rPr>
                        <a:t> </a:t>
                      </a:r>
                      <a:r>
                        <a:rPr lang="en-US" sz="1100" dirty="0" err="1">
                          <a:solidFill>
                            <a:schemeClr val="tx1"/>
                          </a:solidFill>
                        </a:rPr>
                        <a:t>कुछ</a:t>
                      </a:r>
                      <a:r>
                        <a:rPr lang="en-US" sz="1100" dirty="0">
                          <a:solidFill>
                            <a:schemeClr val="tx1"/>
                          </a:solidFill>
                        </a:rPr>
                        <a:t> </a:t>
                      </a:r>
                      <a:r>
                        <a:rPr lang="en-US" sz="1100" dirty="0" err="1">
                          <a:solidFill>
                            <a:schemeClr val="tx1"/>
                          </a:solidFill>
                        </a:rPr>
                        <a:t>ऐसे</a:t>
                      </a:r>
                      <a:r>
                        <a:rPr lang="en-US" sz="1100" dirty="0">
                          <a:solidFill>
                            <a:schemeClr val="tx1"/>
                          </a:solidFill>
                        </a:rPr>
                        <a:t> </a:t>
                      </a:r>
                      <a:r>
                        <a:rPr lang="en-US" sz="1100" dirty="0" err="1">
                          <a:solidFill>
                            <a:schemeClr val="tx1"/>
                          </a:solidFill>
                        </a:rPr>
                        <a:t>विचार</a:t>
                      </a:r>
                      <a:r>
                        <a:rPr lang="en-US" sz="1100" dirty="0">
                          <a:solidFill>
                            <a:schemeClr val="tx1"/>
                          </a:solidFill>
                        </a:rPr>
                        <a:t> </a:t>
                      </a:r>
                      <a:r>
                        <a:rPr lang="en-US" sz="1100" dirty="0" err="1">
                          <a:solidFill>
                            <a:schemeClr val="tx1"/>
                          </a:solidFill>
                        </a:rPr>
                        <a:t>लेकर</a:t>
                      </a:r>
                      <a:r>
                        <a:rPr lang="en-US" sz="1100" dirty="0">
                          <a:solidFill>
                            <a:schemeClr val="tx1"/>
                          </a:solidFill>
                        </a:rPr>
                        <a:t> </a:t>
                      </a:r>
                      <a:r>
                        <a:rPr lang="en-US" sz="1100" dirty="0" err="1">
                          <a:solidFill>
                            <a:schemeClr val="tx1"/>
                          </a:solidFill>
                        </a:rPr>
                        <a:t>आए</a:t>
                      </a:r>
                      <a:r>
                        <a:rPr lang="en-US" sz="1100" dirty="0">
                          <a:solidFill>
                            <a:schemeClr val="tx1"/>
                          </a:solidFill>
                        </a:rPr>
                        <a:t> </a:t>
                      </a:r>
                      <a:r>
                        <a:rPr lang="en-US" sz="1100" dirty="0" err="1">
                          <a:solidFill>
                            <a:schemeClr val="tx1"/>
                          </a:solidFill>
                        </a:rPr>
                        <a:t>हैं</a:t>
                      </a:r>
                      <a:r>
                        <a:rPr lang="en-US" sz="1100" dirty="0">
                          <a:solidFill>
                            <a:schemeClr val="tx1"/>
                          </a:solidFill>
                        </a:rPr>
                        <a:t>, </a:t>
                      </a:r>
                      <a:r>
                        <a:rPr lang="en-US" sz="1100" dirty="0" err="1">
                          <a:solidFill>
                            <a:schemeClr val="tx1"/>
                          </a:solidFill>
                        </a:rPr>
                        <a:t>जिनको</a:t>
                      </a:r>
                      <a:r>
                        <a:rPr lang="en-US" sz="1100" dirty="0">
                          <a:solidFill>
                            <a:schemeClr val="tx1"/>
                          </a:solidFill>
                        </a:rPr>
                        <a:t> </a:t>
                      </a:r>
                      <a:r>
                        <a:rPr lang="en-US" sz="1100" dirty="0" err="1">
                          <a:solidFill>
                            <a:schemeClr val="tx1"/>
                          </a:solidFill>
                        </a:rPr>
                        <a:t>मानना</a:t>
                      </a:r>
                      <a:r>
                        <a:rPr lang="en-US" sz="1100" dirty="0">
                          <a:solidFill>
                            <a:schemeClr val="tx1"/>
                          </a:solidFill>
                        </a:rPr>
                        <a:t> </a:t>
                      </a:r>
                      <a:r>
                        <a:rPr lang="en-US" sz="1100" dirty="0" err="1">
                          <a:solidFill>
                            <a:schemeClr val="tx1"/>
                          </a:solidFill>
                        </a:rPr>
                        <a:t>तो</a:t>
                      </a:r>
                      <a:r>
                        <a:rPr lang="en-US" sz="1100" dirty="0">
                          <a:solidFill>
                            <a:schemeClr val="tx1"/>
                          </a:solidFill>
                        </a:rPr>
                        <a:t> </a:t>
                      </a:r>
                      <a:r>
                        <a:rPr lang="en-US" sz="1100" dirty="0" err="1">
                          <a:solidFill>
                            <a:schemeClr val="tx1"/>
                          </a:solidFill>
                        </a:rPr>
                        <a:t>दूर</a:t>
                      </a:r>
                      <a:r>
                        <a:rPr lang="en-US" sz="1100" dirty="0">
                          <a:solidFill>
                            <a:schemeClr val="tx1"/>
                          </a:solidFill>
                        </a:rPr>
                        <a:t> </a:t>
                      </a:r>
                      <a:r>
                        <a:rPr lang="en-US" sz="1100" dirty="0" err="1">
                          <a:solidFill>
                            <a:schemeClr val="tx1"/>
                          </a:solidFill>
                        </a:rPr>
                        <a:t>बल्कि</a:t>
                      </a:r>
                      <a:r>
                        <a:rPr lang="en-US" sz="1100" dirty="0">
                          <a:solidFill>
                            <a:schemeClr val="tx1"/>
                          </a:solidFill>
                        </a:rPr>
                        <a:t> </a:t>
                      </a:r>
                      <a:r>
                        <a:rPr lang="en-US" sz="1100" dirty="0" err="1">
                          <a:solidFill>
                            <a:schemeClr val="tx1"/>
                          </a:solidFill>
                        </a:rPr>
                        <a:t>भारत</a:t>
                      </a:r>
                      <a:r>
                        <a:rPr lang="en-US" sz="1100" dirty="0">
                          <a:solidFill>
                            <a:schemeClr val="tx1"/>
                          </a:solidFill>
                        </a:rPr>
                        <a:t> </a:t>
                      </a:r>
                      <a:r>
                        <a:rPr lang="en-US" sz="1100" dirty="0" err="1">
                          <a:solidFill>
                            <a:schemeClr val="tx1"/>
                          </a:solidFill>
                        </a:rPr>
                        <a:t>के</a:t>
                      </a:r>
                      <a:r>
                        <a:rPr lang="en-US" sz="1100" dirty="0">
                          <a:solidFill>
                            <a:schemeClr val="tx1"/>
                          </a:solidFill>
                        </a:rPr>
                        <a:t> </a:t>
                      </a:r>
                      <a:r>
                        <a:rPr lang="en-US" sz="1100" dirty="0" err="1">
                          <a:solidFill>
                            <a:schemeClr val="tx1"/>
                          </a:solidFill>
                        </a:rPr>
                        <a:t>लोगों</a:t>
                      </a:r>
                      <a:r>
                        <a:rPr lang="en-US" sz="1100" dirty="0">
                          <a:solidFill>
                            <a:schemeClr val="tx1"/>
                          </a:solidFill>
                        </a:rPr>
                        <a:t> </a:t>
                      </a:r>
                      <a:r>
                        <a:rPr lang="en-US" sz="1100" dirty="0" err="1">
                          <a:solidFill>
                            <a:schemeClr val="tx1"/>
                          </a:solidFill>
                        </a:rPr>
                        <a:t>ने</a:t>
                      </a:r>
                      <a:r>
                        <a:rPr lang="en-US" sz="1100" dirty="0">
                          <a:solidFill>
                            <a:schemeClr val="tx1"/>
                          </a:solidFill>
                        </a:rPr>
                        <a:t> </a:t>
                      </a:r>
                      <a:r>
                        <a:rPr lang="en-US" sz="1100" dirty="0" err="1">
                          <a:solidFill>
                            <a:schemeClr val="tx1"/>
                          </a:solidFill>
                        </a:rPr>
                        <a:t>ठीक</a:t>
                      </a:r>
                      <a:r>
                        <a:rPr lang="en-US" sz="1100" dirty="0">
                          <a:solidFill>
                            <a:schemeClr val="tx1"/>
                          </a:solidFill>
                        </a:rPr>
                        <a:t> </a:t>
                      </a:r>
                      <a:r>
                        <a:rPr lang="en-US" sz="1100" dirty="0" err="1">
                          <a:solidFill>
                            <a:schemeClr val="tx1"/>
                          </a:solidFill>
                        </a:rPr>
                        <a:t>उनके</a:t>
                      </a:r>
                      <a:r>
                        <a:rPr lang="en-US" sz="1100" dirty="0">
                          <a:solidFill>
                            <a:schemeClr val="tx1"/>
                          </a:solidFill>
                        </a:rPr>
                        <a:t> </a:t>
                      </a:r>
                      <a:r>
                        <a:rPr lang="en-US" sz="1100" dirty="0" err="1">
                          <a:solidFill>
                            <a:schemeClr val="tx1"/>
                          </a:solidFill>
                        </a:rPr>
                        <a:t>विपरीत</a:t>
                      </a:r>
                      <a:r>
                        <a:rPr lang="en-US" sz="1100" dirty="0">
                          <a:solidFill>
                            <a:schemeClr val="tx1"/>
                          </a:solidFill>
                        </a:rPr>
                        <a:t> </a:t>
                      </a:r>
                      <a:r>
                        <a:rPr lang="en-US" sz="1100" dirty="0" err="1">
                          <a:solidFill>
                            <a:schemeClr val="tx1"/>
                          </a:solidFill>
                        </a:rPr>
                        <a:t>काम</a:t>
                      </a:r>
                      <a:r>
                        <a:rPr lang="en-US" sz="1100" dirty="0">
                          <a:solidFill>
                            <a:schemeClr val="tx1"/>
                          </a:solidFill>
                        </a:rPr>
                        <a:t> </a:t>
                      </a:r>
                      <a:r>
                        <a:rPr lang="en-US" sz="1100" dirty="0" err="1">
                          <a:solidFill>
                            <a:schemeClr val="tx1"/>
                          </a:solidFill>
                        </a:rPr>
                        <a:t>किया</a:t>
                      </a:r>
                      <a:r>
                        <a:rPr lang="en-US" sz="1100" dirty="0">
                          <a:solidFill>
                            <a:schemeClr val="tx1"/>
                          </a:solidFill>
                        </a:rPr>
                        <a:t> </a:t>
                      </a:r>
                      <a:r>
                        <a:rPr lang="en-US" sz="1100" dirty="0" err="1">
                          <a:solidFill>
                            <a:schemeClr val="tx1"/>
                          </a:solidFill>
                        </a:rPr>
                        <a:t>है</a:t>
                      </a:r>
                      <a:r>
                        <a:rPr lang="en-US" sz="1100" dirty="0">
                          <a:solidFill>
                            <a:schemeClr val="tx1"/>
                          </a:solidFill>
                        </a:rPr>
                        <a:t>. अंबेडकर </a:t>
                      </a:r>
                      <a:r>
                        <a:rPr lang="en-US" sz="1100" dirty="0" err="1">
                          <a:solidFill>
                            <a:schemeClr val="tx1"/>
                          </a:solidFill>
                        </a:rPr>
                        <a:t>भारत</a:t>
                      </a:r>
                      <a:r>
                        <a:rPr lang="en-US" sz="1100" dirty="0">
                          <a:solidFill>
                            <a:schemeClr val="tx1"/>
                          </a:solidFill>
                        </a:rPr>
                        <a:t> </a:t>
                      </a:r>
                      <a:r>
                        <a:rPr lang="en-US" sz="1100" dirty="0" err="1">
                          <a:solidFill>
                            <a:schemeClr val="tx1"/>
                          </a:solidFill>
                        </a:rPr>
                        <a:t>बंद</a:t>
                      </a:r>
                      <a:r>
                        <a:rPr lang="en-US" sz="1100" dirty="0">
                          <a:solidFill>
                            <a:schemeClr val="tx1"/>
                          </a:solidFill>
                        </a:rPr>
                        <a:t> </a:t>
                      </a:r>
                      <a:r>
                        <a:rPr lang="en-US" sz="1100" dirty="0" err="1">
                          <a:solidFill>
                            <a:schemeClr val="tx1"/>
                          </a:solidFill>
                        </a:rPr>
                        <a:t>और</a:t>
                      </a:r>
                      <a:r>
                        <a:rPr lang="en-US" sz="1100" dirty="0">
                          <a:solidFill>
                            <a:schemeClr val="tx1"/>
                          </a:solidFill>
                        </a:rPr>
                        <a:t> </a:t>
                      </a:r>
                      <a:r>
                        <a:rPr lang="en-US" sz="1100" dirty="0" err="1">
                          <a:solidFill>
                            <a:schemeClr val="tx1"/>
                          </a:solidFill>
                        </a:rPr>
                        <a:t>सत्याग्रह</a:t>
                      </a:r>
                      <a:r>
                        <a:rPr lang="en-US" sz="1100" dirty="0">
                          <a:solidFill>
                            <a:schemeClr val="tx1"/>
                          </a:solidFill>
                        </a:rPr>
                        <a:t> </a:t>
                      </a:r>
                      <a:r>
                        <a:rPr lang="en-US" sz="1100" dirty="0" err="1">
                          <a:solidFill>
                            <a:schemeClr val="tx1"/>
                          </a:solidFill>
                        </a:rPr>
                        <a:t>जैसे</a:t>
                      </a:r>
                      <a:r>
                        <a:rPr lang="en-US" sz="1100" dirty="0">
                          <a:solidFill>
                            <a:schemeClr val="tx1"/>
                          </a:solidFill>
                        </a:rPr>
                        <a:t> </a:t>
                      </a:r>
                      <a:r>
                        <a:rPr lang="en-US" sz="1100" dirty="0" err="1">
                          <a:solidFill>
                            <a:schemeClr val="tx1"/>
                          </a:solidFill>
                        </a:rPr>
                        <a:t>पारंपरिक</a:t>
                      </a:r>
                      <a:r>
                        <a:rPr lang="en-US" sz="1100" dirty="0">
                          <a:solidFill>
                            <a:schemeClr val="tx1"/>
                          </a:solidFill>
                        </a:rPr>
                        <a:t> </a:t>
                      </a:r>
                      <a:r>
                        <a:rPr lang="en-US" sz="1100" dirty="0" err="1">
                          <a:solidFill>
                            <a:schemeClr val="tx1"/>
                          </a:solidFill>
                        </a:rPr>
                        <a:t>आंदोलनों</a:t>
                      </a:r>
                      <a:r>
                        <a:rPr lang="en-US" sz="1100" dirty="0">
                          <a:solidFill>
                            <a:schemeClr val="tx1"/>
                          </a:solidFill>
                        </a:rPr>
                        <a:t> </a:t>
                      </a:r>
                      <a:r>
                        <a:rPr lang="en-US" sz="1100" dirty="0" err="1">
                          <a:solidFill>
                            <a:schemeClr val="tx1"/>
                          </a:solidFill>
                        </a:rPr>
                        <a:t>के</a:t>
                      </a:r>
                      <a:r>
                        <a:rPr lang="en-US" sz="1100" dirty="0">
                          <a:solidFill>
                            <a:schemeClr val="tx1"/>
                          </a:solidFill>
                        </a:rPr>
                        <a:t> </a:t>
                      </a:r>
                      <a:r>
                        <a:rPr lang="en-US" sz="1100" dirty="0" err="1">
                          <a:solidFill>
                            <a:schemeClr val="tx1"/>
                          </a:solidFill>
                        </a:rPr>
                        <a:t>भी</a:t>
                      </a:r>
                      <a:r>
                        <a:rPr lang="en-US" sz="1100" dirty="0">
                          <a:solidFill>
                            <a:schemeClr val="tx1"/>
                          </a:solidFill>
                        </a:rPr>
                        <a:t> </a:t>
                      </a:r>
                      <a:r>
                        <a:rPr lang="en-US" sz="1100" dirty="0" err="1">
                          <a:solidFill>
                            <a:schemeClr val="tx1"/>
                          </a:solidFill>
                        </a:rPr>
                        <a:t>खि</a:t>
                      </a:r>
                      <a:r>
                        <a:rPr lang="en-US" sz="1100" dirty="0" err="1"/>
                        <a:t>लाफ</a:t>
                      </a:r>
                      <a:r>
                        <a:rPr lang="en-US" sz="1100" dirty="0"/>
                        <a:t> </a:t>
                      </a:r>
                      <a:r>
                        <a:rPr lang="en-US" sz="1100" dirty="0" err="1"/>
                        <a:t>थे</a:t>
                      </a:r>
                      <a:r>
                        <a:rPr lang="en-US" sz="1100" dirty="0"/>
                        <a:t>. </a:t>
                      </a:r>
                      <a:r>
                        <a:rPr lang="en-US" sz="1100" dirty="0" err="1"/>
                        <a:t>लेकिन</a:t>
                      </a:r>
                      <a:r>
                        <a:rPr lang="en-US" sz="1100" dirty="0"/>
                        <a:t> </a:t>
                      </a:r>
                      <a:r>
                        <a:rPr lang="en-US" sz="1100" dirty="0" err="1"/>
                        <a:t>हमारे</a:t>
                      </a:r>
                      <a:r>
                        <a:rPr lang="en-US" sz="1100" dirty="0"/>
                        <a:t> </a:t>
                      </a:r>
                      <a:r>
                        <a:rPr lang="en-US" sz="1100" dirty="0" err="1"/>
                        <a:t>देश</a:t>
                      </a:r>
                      <a:r>
                        <a:rPr lang="en-US" sz="1100" dirty="0"/>
                        <a:t> </a:t>
                      </a:r>
                      <a:r>
                        <a:rPr lang="en-US" sz="1100" dirty="0" err="1"/>
                        <a:t>के</a:t>
                      </a:r>
                      <a:r>
                        <a:rPr lang="en-US" sz="1100" dirty="0"/>
                        <a:t> </a:t>
                      </a:r>
                      <a:r>
                        <a:rPr lang="en-US" sz="1100" dirty="0" err="1"/>
                        <a:t>लोगों</a:t>
                      </a:r>
                      <a:r>
                        <a:rPr lang="en-US" sz="1100" dirty="0"/>
                        <a:t> </a:t>
                      </a:r>
                      <a:r>
                        <a:rPr lang="en-US" sz="1100" dirty="0" err="1"/>
                        <a:t>ने</a:t>
                      </a:r>
                      <a:r>
                        <a:rPr lang="en-US" sz="1100" dirty="0"/>
                        <a:t> </a:t>
                      </a:r>
                      <a:r>
                        <a:rPr lang="en-US" sz="1100" dirty="0" err="1"/>
                        <a:t>उनके</a:t>
                      </a:r>
                      <a:r>
                        <a:rPr lang="en-US" sz="1100" dirty="0"/>
                        <a:t> </a:t>
                      </a:r>
                      <a:r>
                        <a:rPr lang="en-US" sz="1100" dirty="0" err="1"/>
                        <a:t>इस</a:t>
                      </a:r>
                      <a:r>
                        <a:rPr lang="en-US" sz="1100" dirty="0"/>
                        <a:t> </a:t>
                      </a:r>
                      <a:r>
                        <a:rPr lang="en-US" sz="1100" dirty="0" err="1"/>
                        <a:t>विचार</a:t>
                      </a:r>
                      <a:r>
                        <a:rPr lang="en-US" sz="1100" dirty="0"/>
                        <a:t> </a:t>
                      </a:r>
                      <a:r>
                        <a:rPr lang="en-US" sz="1100" dirty="0" err="1"/>
                        <a:t>को</a:t>
                      </a:r>
                      <a:r>
                        <a:rPr lang="en-US" sz="1100" dirty="0"/>
                        <a:t> </a:t>
                      </a:r>
                      <a:r>
                        <a:rPr lang="en-US" sz="1100" dirty="0" err="1"/>
                        <a:t>भी</a:t>
                      </a:r>
                      <a:r>
                        <a:rPr lang="en-US" sz="1100" dirty="0"/>
                        <a:t> </a:t>
                      </a:r>
                      <a:r>
                        <a:rPr lang="en-US" sz="1100" dirty="0" err="1"/>
                        <a:t>नहीं</a:t>
                      </a:r>
                      <a:r>
                        <a:rPr lang="en-US" sz="1100" dirty="0"/>
                        <a:t> </a:t>
                      </a:r>
                      <a:r>
                        <a:rPr lang="en-US" sz="1100" dirty="0" err="1"/>
                        <a:t>अपनाया</a:t>
                      </a:r>
                      <a:r>
                        <a:rPr lang="en-US" sz="1100" dirty="0"/>
                        <a:t>. </a:t>
                      </a:r>
                      <a:r>
                        <a:rPr lang="en-US" sz="1100" dirty="0" err="1"/>
                        <a:t>वर्ष</a:t>
                      </a:r>
                      <a:r>
                        <a:rPr lang="en-US" sz="1100" dirty="0"/>
                        <a:t> 1949 </a:t>
                      </a:r>
                      <a:r>
                        <a:rPr lang="en-US" sz="1100" dirty="0" err="1"/>
                        <a:t>में</a:t>
                      </a:r>
                      <a:r>
                        <a:rPr lang="en-US" sz="1100" dirty="0"/>
                        <a:t> </a:t>
                      </a:r>
                      <a:r>
                        <a:rPr lang="en-US" sz="1100" dirty="0" err="1"/>
                        <a:t>संविधान</a:t>
                      </a:r>
                      <a:r>
                        <a:rPr lang="en-US" sz="1100" dirty="0"/>
                        <a:t> </a:t>
                      </a:r>
                      <a:r>
                        <a:rPr lang="en-US" sz="1100" dirty="0" err="1"/>
                        <a:t>सभा</a:t>
                      </a:r>
                      <a:r>
                        <a:rPr lang="en-US" sz="1100" dirty="0"/>
                        <a:t> </a:t>
                      </a:r>
                      <a:r>
                        <a:rPr lang="en-US" sz="1100" dirty="0" err="1"/>
                        <a:t>में</a:t>
                      </a:r>
                      <a:r>
                        <a:rPr lang="en-US" sz="1100" dirty="0"/>
                        <a:t> </a:t>
                      </a:r>
                      <a:r>
                        <a:rPr lang="en-US" sz="1100" dirty="0" err="1"/>
                        <a:t>दिए</a:t>
                      </a:r>
                      <a:r>
                        <a:rPr lang="en-US" sz="1100" dirty="0"/>
                        <a:t> </a:t>
                      </a:r>
                      <a:r>
                        <a:rPr lang="en-US" sz="1100" dirty="0" err="1"/>
                        <a:t>अपने</a:t>
                      </a:r>
                      <a:r>
                        <a:rPr lang="en-US" sz="1100" dirty="0"/>
                        <a:t> </a:t>
                      </a:r>
                      <a:r>
                        <a:rPr lang="en-US" sz="1100" dirty="0" err="1"/>
                        <a:t>आखिरी</a:t>
                      </a:r>
                      <a:r>
                        <a:rPr lang="en-US" sz="1100" dirty="0"/>
                        <a:t> </a:t>
                      </a:r>
                      <a:r>
                        <a:rPr lang="en-US" sz="1100" dirty="0" err="1"/>
                        <a:t>भाषण</a:t>
                      </a:r>
                      <a:r>
                        <a:rPr lang="en-US" sz="1100" dirty="0"/>
                        <a:t> </a:t>
                      </a:r>
                      <a:r>
                        <a:rPr lang="en-US" sz="1100" dirty="0" err="1"/>
                        <a:t>में</a:t>
                      </a:r>
                      <a:r>
                        <a:rPr lang="en-US" sz="1100" dirty="0"/>
                        <a:t> अंबेडकर </a:t>
                      </a:r>
                      <a:r>
                        <a:rPr lang="en-US" sz="1100" dirty="0" err="1"/>
                        <a:t>ने</a:t>
                      </a:r>
                      <a:r>
                        <a:rPr lang="en-US" sz="1100" dirty="0"/>
                        <a:t> </a:t>
                      </a:r>
                      <a:r>
                        <a:rPr lang="en-US" sz="1100" dirty="0" err="1"/>
                        <a:t>कहा</a:t>
                      </a:r>
                      <a:r>
                        <a:rPr lang="en-US" sz="1100" dirty="0"/>
                        <a:t> </a:t>
                      </a:r>
                      <a:r>
                        <a:rPr lang="en-US" sz="1100" dirty="0" err="1"/>
                        <a:t>था</a:t>
                      </a:r>
                      <a:r>
                        <a:rPr lang="en-US" sz="1100" dirty="0"/>
                        <a:t> </a:t>
                      </a:r>
                      <a:r>
                        <a:rPr lang="en-US" sz="1100" dirty="0" err="1"/>
                        <a:t>कि</a:t>
                      </a:r>
                      <a:r>
                        <a:rPr lang="en-US" sz="1100" dirty="0"/>
                        <a:t> </a:t>
                      </a:r>
                      <a:r>
                        <a:rPr lang="en-US" sz="1100" dirty="0" err="1"/>
                        <a:t>भारत</a:t>
                      </a:r>
                      <a:r>
                        <a:rPr lang="en-US" sz="1100" dirty="0"/>
                        <a:t> </a:t>
                      </a:r>
                      <a:r>
                        <a:rPr lang="en-US" sz="1100" dirty="0" err="1"/>
                        <a:t>को</a:t>
                      </a:r>
                      <a:r>
                        <a:rPr lang="en-US" sz="1100" dirty="0"/>
                        <a:t> </a:t>
                      </a:r>
                      <a:r>
                        <a:rPr lang="en-US" sz="1100" dirty="0" err="1"/>
                        <a:t>अगर</a:t>
                      </a:r>
                      <a:r>
                        <a:rPr lang="en-US" sz="1100" dirty="0"/>
                        <a:t> </a:t>
                      </a:r>
                      <a:r>
                        <a:rPr lang="en-US" sz="1100" dirty="0" err="1"/>
                        <a:t>आगे</a:t>
                      </a:r>
                      <a:r>
                        <a:rPr lang="en-US" sz="1100" dirty="0"/>
                        <a:t> </a:t>
                      </a:r>
                      <a:r>
                        <a:rPr lang="en-US" sz="1100" dirty="0" err="1"/>
                        <a:t>बढ़ना</a:t>
                      </a:r>
                      <a:r>
                        <a:rPr lang="en-US" sz="1100" dirty="0"/>
                        <a:t> </a:t>
                      </a:r>
                      <a:r>
                        <a:rPr lang="en-US" sz="1100" dirty="0" err="1"/>
                        <a:t>है</a:t>
                      </a:r>
                      <a:r>
                        <a:rPr lang="en-US" sz="1100" dirty="0"/>
                        <a:t> </a:t>
                      </a:r>
                      <a:r>
                        <a:rPr lang="en-US" sz="1100" dirty="0" err="1"/>
                        <a:t>तो</a:t>
                      </a:r>
                      <a:r>
                        <a:rPr lang="en-US" sz="1100" dirty="0"/>
                        <a:t> </a:t>
                      </a:r>
                      <a:r>
                        <a:rPr lang="en-US" sz="1100" dirty="0" err="1"/>
                        <a:t>उसे</a:t>
                      </a:r>
                      <a:r>
                        <a:rPr lang="en-US" sz="1100" dirty="0"/>
                        <a:t> </a:t>
                      </a:r>
                      <a:r>
                        <a:rPr lang="en-US" sz="1100" dirty="0" err="1"/>
                        <a:t>प्रजातंत्र</a:t>
                      </a:r>
                      <a:r>
                        <a:rPr lang="en-US" sz="1100" dirty="0"/>
                        <a:t> </a:t>
                      </a:r>
                      <a:r>
                        <a:rPr lang="en-US" sz="1100" dirty="0" err="1"/>
                        <a:t>में</a:t>
                      </a:r>
                      <a:r>
                        <a:rPr lang="en-US" sz="1100" dirty="0"/>
                        <a:t> </a:t>
                      </a:r>
                      <a:r>
                        <a:rPr lang="en-US" sz="1100" dirty="0" err="1"/>
                        <a:t>विरोध</a:t>
                      </a:r>
                      <a:r>
                        <a:rPr lang="en-US" sz="1100" dirty="0"/>
                        <a:t> </a:t>
                      </a:r>
                      <a:r>
                        <a:rPr lang="en-US" sz="1100" dirty="0" err="1"/>
                        <a:t>जताने</a:t>
                      </a:r>
                      <a:r>
                        <a:rPr lang="en-US" sz="1100" dirty="0"/>
                        <a:t> </a:t>
                      </a:r>
                      <a:r>
                        <a:rPr lang="en-US" sz="1100" dirty="0" err="1"/>
                        <a:t>की</a:t>
                      </a:r>
                      <a:r>
                        <a:rPr lang="en-US" sz="1100" dirty="0"/>
                        <a:t> </a:t>
                      </a:r>
                      <a:r>
                        <a:rPr lang="en-US" sz="1100" dirty="0" err="1"/>
                        <a:t>उन</a:t>
                      </a:r>
                      <a:r>
                        <a:rPr lang="en-US" sz="1100" dirty="0"/>
                        <a:t> </a:t>
                      </a:r>
                      <a:r>
                        <a:rPr lang="en-US" sz="1100" dirty="0" err="1"/>
                        <a:t>परंपराओं</a:t>
                      </a:r>
                      <a:r>
                        <a:rPr lang="en-US" sz="1100" dirty="0"/>
                        <a:t> </a:t>
                      </a:r>
                      <a:r>
                        <a:rPr lang="en-US" sz="1100" dirty="0" err="1"/>
                        <a:t>को</a:t>
                      </a:r>
                      <a:r>
                        <a:rPr lang="en-US" sz="1100" dirty="0"/>
                        <a:t> </a:t>
                      </a:r>
                      <a:r>
                        <a:rPr lang="en-US" sz="1100" dirty="0" err="1"/>
                        <a:t>छोड़ना</a:t>
                      </a:r>
                      <a:r>
                        <a:rPr lang="en-US" sz="1100" dirty="0"/>
                        <a:t> </a:t>
                      </a:r>
                      <a:r>
                        <a:rPr lang="en-US" sz="1100" dirty="0" err="1"/>
                        <a:t>होगा</a:t>
                      </a:r>
                      <a:r>
                        <a:rPr lang="en-US" sz="1100" dirty="0"/>
                        <a:t>, </a:t>
                      </a:r>
                      <a:r>
                        <a:rPr lang="en-US" sz="1100" dirty="0" err="1"/>
                        <a:t>जिनमें</a:t>
                      </a:r>
                      <a:r>
                        <a:rPr lang="en-US" sz="1100" dirty="0"/>
                        <a:t> </a:t>
                      </a:r>
                      <a:r>
                        <a:rPr lang="en-US" sz="1100" dirty="0" err="1"/>
                        <a:t>सत्याग्रह</a:t>
                      </a:r>
                      <a:r>
                        <a:rPr lang="en-US" sz="1100" dirty="0"/>
                        <a:t> </a:t>
                      </a:r>
                      <a:r>
                        <a:rPr lang="en-US" sz="1100" dirty="0" err="1"/>
                        <a:t>और</a:t>
                      </a:r>
                      <a:r>
                        <a:rPr lang="en-US" sz="1100" dirty="0"/>
                        <a:t> </a:t>
                      </a:r>
                      <a:r>
                        <a:rPr lang="en-US" sz="1100" dirty="0" err="1"/>
                        <a:t>असहयोग</a:t>
                      </a:r>
                      <a:r>
                        <a:rPr lang="en-US" sz="1100" dirty="0"/>
                        <a:t> </a:t>
                      </a:r>
                      <a:r>
                        <a:rPr lang="en-US" sz="1100" dirty="0" err="1"/>
                        <a:t>जैसे</a:t>
                      </a:r>
                      <a:r>
                        <a:rPr lang="en-US" sz="1100" dirty="0"/>
                        <a:t> </a:t>
                      </a:r>
                      <a:r>
                        <a:rPr lang="en-US" sz="1100" dirty="0" err="1"/>
                        <a:t>आंदोलन</a:t>
                      </a:r>
                      <a:r>
                        <a:rPr lang="en-US" sz="1100" dirty="0"/>
                        <a:t> </a:t>
                      </a:r>
                      <a:r>
                        <a:rPr lang="en-US" sz="1100" dirty="0" err="1"/>
                        <a:t>किए</a:t>
                      </a:r>
                      <a:r>
                        <a:rPr lang="en-US" sz="1100" dirty="0"/>
                        <a:t> </a:t>
                      </a:r>
                      <a:r>
                        <a:rPr lang="en-US" sz="1100" dirty="0" err="1"/>
                        <a:t>जाते</a:t>
                      </a:r>
                      <a:r>
                        <a:rPr lang="en-US" sz="1100" dirty="0"/>
                        <a:t> </a:t>
                      </a:r>
                      <a:r>
                        <a:rPr lang="en-US" sz="1100" dirty="0" err="1"/>
                        <a:t>हैं</a:t>
                      </a:r>
                      <a:r>
                        <a:rPr lang="en-US" sz="1100" dirty="0"/>
                        <a:t>. </a:t>
                      </a:r>
                      <a:r>
                        <a:rPr lang="en-US" sz="1100" dirty="0" err="1"/>
                        <a:t>उन्होंने</a:t>
                      </a:r>
                      <a:r>
                        <a:rPr lang="en-US" sz="1100" dirty="0"/>
                        <a:t> </a:t>
                      </a:r>
                      <a:r>
                        <a:rPr lang="en-US" sz="1100" dirty="0" err="1"/>
                        <a:t>कहा</a:t>
                      </a:r>
                      <a:r>
                        <a:rPr lang="en-US" sz="1100" dirty="0"/>
                        <a:t> </a:t>
                      </a:r>
                      <a:r>
                        <a:rPr lang="en-US" sz="1100" dirty="0" err="1"/>
                        <a:t>था</a:t>
                      </a:r>
                      <a:r>
                        <a:rPr lang="en-US" sz="1100" dirty="0"/>
                        <a:t> </a:t>
                      </a:r>
                      <a:r>
                        <a:rPr lang="en-US" sz="1100" dirty="0" err="1"/>
                        <a:t>कि</a:t>
                      </a:r>
                      <a:r>
                        <a:rPr lang="en-US" sz="1100" dirty="0"/>
                        <a:t> </a:t>
                      </a:r>
                      <a:r>
                        <a:rPr lang="en-US" sz="1100" dirty="0" err="1"/>
                        <a:t>जब</a:t>
                      </a:r>
                      <a:r>
                        <a:rPr lang="en-US" sz="1100" dirty="0"/>
                        <a:t> </a:t>
                      </a:r>
                      <a:r>
                        <a:rPr lang="en-US" sz="1100" dirty="0" err="1"/>
                        <a:t>लोग</a:t>
                      </a:r>
                      <a:r>
                        <a:rPr lang="en-US" sz="1100" dirty="0"/>
                        <a:t> </a:t>
                      </a:r>
                      <a:r>
                        <a:rPr lang="en-US" sz="1100" dirty="0" err="1"/>
                        <a:t>संविधैनिक</a:t>
                      </a:r>
                      <a:r>
                        <a:rPr lang="en-US" sz="1100" dirty="0"/>
                        <a:t> </a:t>
                      </a:r>
                      <a:r>
                        <a:rPr lang="en-US" sz="1100" dirty="0" err="1"/>
                        <a:t>अधिकार</a:t>
                      </a:r>
                      <a:r>
                        <a:rPr lang="en-US" sz="1100" dirty="0"/>
                        <a:t> </a:t>
                      </a:r>
                      <a:r>
                        <a:rPr lang="en-US" sz="1100" dirty="0" err="1"/>
                        <a:t>और</a:t>
                      </a:r>
                      <a:r>
                        <a:rPr lang="en-US" sz="1100" dirty="0"/>
                        <a:t> </a:t>
                      </a:r>
                      <a:r>
                        <a:rPr lang="en-US" sz="1100" dirty="0" err="1"/>
                        <a:t>लोकतांत्रिक</a:t>
                      </a:r>
                      <a:r>
                        <a:rPr lang="en-US" sz="1100" dirty="0"/>
                        <a:t> </a:t>
                      </a:r>
                      <a:r>
                        <a:rPr lang="en-US" sz="1100" dirty="0" err="1"/>
                        <a:t>व्यवस्था</a:t>
                      </a:r>
                      <a:r>
                        <a:rPr lang="en-US" sz="1100" dirty="0"/>
                        <a:t> </a:t>
                      </a:r>
                      <a:r>
                        <a:rPr lang="en-US" sz="1100" dirty="0" err="1"/>
                        <a:t>होते</a:t>
                      </a:r>
                      <a:r>
                        <a:rPr lang="en-US" sz="1100" dirty="0"/>
                        <a:t> </a:t>
                      </a:r>
                      <a:r>
                        <a:rPr lang="en-US" sz="1100" dirty="0" err="1"/>
                        <a:t>हुए</a:t>
                      </a:r>
                      <a:r>
                        <a:rPr lang="en-US" sz="1100" dirty="0"/>
                        <a:t> </a:t>
                      </a:r>
                      <a:r>
                        <a:rPr lang="en-US" sz="1100" dirty="0" err="1"/>
                        <a:t>भी</a:t>
                      </a:r>
                      <a:r>
                        <a:rPr lang="en-US" sz="1100" dirty="0"/>
                        <a:t> </a:t>
                      </a:r>
                      <a:r>
                        <a:rPr lang="en-US" sz="1100" dirty="0" err="1"/>
                        <a:t>पारंपरिक</a:t>
                      </a:r>
                      <a:r>
                        <a:rPr lang="en-US" sz="1100" dirty="0"/>
                        <a:t> </a:t>
                      </a:r>
                      <a:r>
                        <a:rPr lang="en-US" sz="1100" dirty="0" err="1"/>
                        <a:t>आंदोलन</a:t>
                      </a:r>
                      <a:r>
                        <a:rPr lang="en-US" sz="1100" dirty="0"/>
                        <a:t> </a:t>
                      </a:r>
                      <a:r>
                        <a:rPr lang="en-US" sz="1100" dirty="0" err="1"/>
                        <a:t>को</a:t>
                      </a:r>
                      <a:r>
                        <a:rPr lang="en-US" sz="1100" dirty="0"/>
                        <a:t> </a:t>
                      </a:r>
                      <a:r>
                        <a:rPr lang="en-US" sz="1100" dirty="0" err="1"/>
                        <a:t>विरोध</a:t>
                      </a:r>
                      <a:r>
                        <a:rPr lang="en-US" sz="1100" dirty="0"/>
                        <a:t> </a:t>
                      </a:r>
                      <a:r>
                        <a:rPr lang="en-US" sz="1100" dirty="0" err="1"/>
                        <a:t>के</a:t>
                      </a:r>
                      <a:r>
                        <a:rPr lang="en-US" sz="1100" dirty="0"/>
                        <a:t> </a:t>
                      </a:r>
                      <a:r>
                        <a:rPr lang="en-US" sz="1100" dirty="0" err="1"/>
                        <a:t>तरीके</a:t>
                      </a:r>
                      <a:r>
                        <a:rPr lang="en-US" sz="1100" dirty="0"/>
                        <a:t> </a:t>
                      </a:r>
                      <a:r>
                        <a:rPr lang="en-US" sz="1100" dirty="0" err="1"/>
                        <a:t>के</a:t>
                      </a:r>
                      <a:r>
                        <a:rPr lang="en-US" sz="1100" dirty="0"/>
                        <a:t> </a:t>
                      </a:r>
                      <a:r>
                        <a:rPr lang="en-US" sz="1100" dirty="0" err="1"/>
                        <a:t>रूप</a:t>
                      </a:r>
                      <a:r>
                        <a:rPr lang="en-US" sz="1100" dirty="0"/>
                        <a:t> </a:t>
                      </a:r>
                      <a:r>
                        <a:rPr lang="en-US" sz="1100" dirty="0" err="1"/>
                        <a:t>में</a:t>
                      </a:r>
                      <a:r>
                        <a:rPr lang="en-US" sz="1100" dirty="0"/>
                        <a:t> </a:t>
                      </a:r>
                      <a:r>
                        <a:rPr lang="en-US" sz="1100" dirty="0" err="1"/>
                        <a:t>अपनाएंगे</a:t>
                      </a:r>
                      <a:r>
                        <a:rPr lang="en-US" sz="1100" dirty="0"/>
                        <a:t> </a:t>
                      </a:r>
                      <a:r>
                        <a:rPr lang="en-US" sz="1100" dirty="0" err="1"/>
                        <a:t>तो</a:t>
                      </a:r>
                      <a:r>
                        <a:rPr lang="en-US" sz="1100" dirty="0"/>
                        <a:t> </a:t>
                      </a:r>
                      <a:r>
                        <a:rPr lang="en-US" sz="1100" dirty="0" err="1"/>
                        <a:t>फिर</a:t>
                      </a:r>
                      <a:r>
                        <a:rPr lang="en-US" sz="1100" dirty="0"/>
                        <a:t> </a:t>
                      </a:r>
                      <a:r>
                        <a:rPr lang="en-US" sz="1100" dirty="0" err="1"/>
                        <a:t>आजादी</a:t>
                      </a:r>
                      <a:r>
                        <a:rPr lang="en-US" sz="1100" dirty="0"/>
                        <a:t> </a:t>
                      </a:r>
                      <a:r>
                        <a:rPr lang="en-US" sz="1100" dirty="0" err="1"/>
                        <a:t>को</a:t>
                      </a:r>
                      <a:r>
                        <a:rPr lang="en-US" sz="1100" dirty="0"/>
                        <a:t> </a:t>
                      </a:r>
                      <a:r>
                        <a:rPr lang="en-US" sz="1100" dirty="0" err="1"/>
                        <a:t>कोई</a:t>
                      </a:r>
                      <a:r>
                        <a:rPr lang="en-US" sz="1100" dirty="0"/>
                        <a:t> </a:t>
                      </a:r>
                      <a:r>
                        <a:rPr lang="en-US" sz="1100" dirty="0" err="1"/>
                        <a:t>मतलब</a:t>
                      </a:r>
                      <a:r>
                        <a:rPr lang="en-US" sz="1100" dirty="0"/>
                        <a:t> </a:t>
                      </a:r>
                      <a:r>
                        <a:rPr lang="en-US" sz="1100" dirty="0" err="1"/>
                        <a:t>नहीं</a:t>
                      </a:r>
                      <a:r>
                        <a:rPr lang="en-US" sz="1100" dirty="0"/>
                        <a:t> </a:t>
                      </a:r>
                      <a:r>
                        <a:rPr lang="en-US" sz="1100" dirty="0" err="1"/>
                        <a:t>रह</a:t>
                      </a:r>
                      <a:r>
                        <a:rPr lang="en-US" sz="1100" dirty="0"/>
                        <a:t> </a:t>
                      </a:r>
                      <a:r>
                        <a:rPr lang="en-US" sz="1100" dirty="0" err="1"/>
                        <a:t>जाएगा</a:t>
                      </a:r>
                      <a:r>
                        <a:rPr lang="en-US" sz="1100" dirty="0"/>
                        <a:t>. अंबेडकर </a:t>
                      </a:r>
                      <a:r>
                        <a:rPr lang="en-US" sz="1100" dirty="0" err="1"/>
                        <a:t>भारत</a:t>
                      </a:r>
                      <a:r>
                        <a:rPr lang="en-US" sz="1100" dirty="0"/>
                        <a:t> </a:t>
                      </a:r>
                      <a:r>
                        <a:rPr lang="en-US" sz="1100" dirty="0" err="1"/>
                        <a:t>में</a:t>
                      </a:r>
                      <a:r>
                        <a:rPr lang="en-US" sz="1100" dirty="0"/>
                        <a:t> </a:t>
                      </a:r>
                      <a:r>
                        <a:rPr lang="en-US" sz="1100" dirty="0" err="1"/>
                        <a:t>एक</a:t>
                      </a:r>
                      <a:r>
                        <a:rPr lang="en-US" sz="1100" dirty="0"/>
                        <a:t> </a:t>
                      </a:r>
                      <a:r>
                        <a:rPr lang="en-US" sz="1100" dirty="0" err="1"/>
                        <a:t>देश</a:t>
                      </a:r>
                      <a:r>
                        <a:rPr lang="en-US" sz="1100" dirty="0"/>
                        <a:t> </a:t>
                      </a:r>
                      <a:r>
                        <a:rPr lang="en-US" sz="1100" dirty="0" err="1"/>
                        <a:t>एक</a:t>
                      </a:r>
                      <a:r>
                        <a:rPr lang="en-US" sz="1100" dirty="0"/>
                        <a:t> </a:t>
                      </a:r>
                      <a:r>
                        <a:rPr lang="en-US" sz="1100" dirty="0" err="1"/>
                        <a:t>कानून</a:t>
                      </a:r>
                      <a:r>
                        <a:rPr lang="en-US" sz="1100" dirty="0"/>
                        <a:t> </a:t>
                      </a:r>
                      <a:r>
                        <a:rPr lang="en-US" sz="1100" dirty="0" err="1"/>
                        <a:t>की</a:t>
                      </a:r>
                      <a:r>
                        <a:rPr lang="en-US" sz="1100" dirty="0"/>
                        <a:t> </a:t>
                      </a:r>
                      <a:r>
                        <a:rPr lang="en-US" sz="1100" dirty="0" err="1"/>
                        <a:t>व्यवस्था</a:t>
                      </a:r>
                      <a:r>
                        <a:rPr lang="en-US" sz="1100" dirty="0"/>
                        <a:t> </a:t>
                      </a:r>
                      <a:r>
                        <a:rPr lang="en-US" sz="1100" dirty="0" err="1"/>
                        <a:t>चाहते</a:t>
                      </a:r>
                      <a:r>
                        <a:rPr lang="en-US" sz="1100" dirty="0"/>
                        <a:t> </a:t>
                      </a:r>
                      <a:r>
                        <a:rPr lang="en-US" sz="1100" dirty="0" err="1"/>
                        <a:t>थे</a:t>
                      </a:r>
                      <a:r>
                        <a:rPr lang="en-US" sz="1100" dirty="0"/>
                        <a:t>. Uniform Civil Code </a:t>
                      </a:r>
                      <a:r>
                        <a:rPr lang="en-US" sz="1100" dirty="0" err="1"/>
                        <a:t>लाने</a:t>
                      </a:r>
                      <a:r>
                        <a:rPr lang="en-US" sz="1100" dirty="0"/>
                        <a:t> </a:t>
                      </a:r>
                      <a:r>
                        <a:rPr lang="en-US" sz="1100" dirty="0" err="1"/>
                        <a:t>के</a:t>
                      </a:r>
                      <a:r>
                        <a:rPr lang="en-US" sz="1100" dirty="0"/>
                        <a:t> </a:t>
                      </a:r>
                      <a:r>
                        <a:rPr lang="en-US" sz="1100" dirty="0" err="1"/>
                        <a:t>पक्ष</a:t>
                      </a:r>
                      <a:r>
                        <a:rPr lang="en-US" sz="1100" dirty="0"/>
                        <a:t> </a:t>
                      </a:r>
                      <a:r>
                        <a:rPr lang="en-US" sz="1100" dirty="0" err="1"/>
                        <a:t>में</a:t>
                      </a:r>
                      <a:r>
                        <a:rPr lang="en-US" sz="1100" dirty="0"/>
                        <a:t> </a:t>
                      </a:r>
                      <a:r>
                        <a:rPr lang="en-US" sz="1100" dirty="0" err="1"/>
                        <a:t>थे</a:t>
                      </a:r>
                      <a:r>
                        <a:rPr lang="en-US" sz="1100" dirty="0"/>
                        <a:t>. </a:t>
                      </a:r>
                      <a:r>
                        <a:rPr lang="en-US" sz="1100" dirty="0" err="1"/>
                        <a:t>लेकिन</a:t>
                      </a:r>
                      <a:r>
                        <a:rPr lang="en-US" sz="1100" dirty="0"/>
                        <a:t> </a:t>
                      </a:r>
                      <a:r>
                        <a:rPr lang="en-US" sz="1100" dirty="0" err="1"/>
                        <a:t>हमारे</a:t>
                      </a:r>
                      <a:r>
                        <a:rPr lang="en-US" sz="1100" dirty="0"/>
                        <a:t> </a:t>
                      </a:r>
                      <a:r>
                        <a:rPr lang="en-US" sz="1100" dirty="0" err="1"/>
                        <a:t>देश</a:t>
                      </a:r>
                      <a:r>
                        <a:rPr lang="en-US" sz="1100" dirty="0"/>
                        <a:t> </a:t>
                      </a:r>
                      <a:r>
                        <a:rPr lang="en-US" sz="1100" dirty="0" err="1"/>
                        <a:t>की</a:t>
                      </a:r>
                      <a:r>
                        <a:rPr lang="en-US" sz="1100" dirty="0"/>
                        <a:t> </a:t>
                      </a:r>
                      <a:r>
                        <a:rPr lang="en-US" sz="1100" dirty="0" err="1"/>
                        <a:t>राजनीतिक</a:t>
                      </a:r>
                      <a:r>
                        <a:rPr lang="en-US" sz="1100" dirty="0"/>
                        <a:t> </a:t>
                      </a:r>
                      <a:r>
                        <a:rPr lang="en-US" sz="1100" dirty="0" err="1"/>
                        <a:t>पार्टियों</a:t>
                      </a:r>
                      <a:r>
                        <a:rPr lang="en-US" sz="1100" dirty="0"/>
                        <a:t> </a:t>
                      </a:r>
                      <a:r>
                        <a:rPr lang="en-US" sz="1100" dirty="0" err="1"/>
                        <a:t>ने</a:t>
                      </a:r>
                      <a:r>
                        <a:rPr lang="en-US" sz="1100" dirty="0"/>
                        <a:t> </a:t>
                      </a:r>
                      <a:r>
                        <a:rPr lang="en-US" sz="1100" dirty="0" err="1"/>
                        <a:t>मुस्लिम</a:t>
                      </a:r>
                      <a:r>
                        <a:rPr lang="en-US" sz="1100" dirty="0"/>
                        <a:t> </a:t>
                      </a:r>
                      <a:r>
                        <a:rPr lang="en-US" sz="1100" dirty="0" err="1"/>
                        <a:t>तुष्टिकरण</a:t>
                      </a:r>
                      <a:r>
                        <a:rPr lang="en-US" sz="1100" dirty="0"/>
                        <a:t> </a:t>
                      </a:r>
                      <a:r>
                        <a:rPr lang="en-US" sz="1100" dirty="0" err="1"/>
                        <a:t>के</a:t>
                      </a:r>
                      <a:r>
                        <a:rPr lang="en-US" sz="1100" dirty="0"/>
                        <a:t> </a:t>
                      </a:r>
                      <a:r>
                        <a:rPr lang="en-US" sz="1100" dirty="0" err="1"/>
                        <a:t>लिए</a:t>
                      </a:r>
                      <a:r>
                        <a:rPr lang="en-US" sz="1100" dirty="0"/>
                        <a:t> </a:t>
                      </a:r>
                      <a:r>
                        <a:rPr lang="en-US" sz="1100" dirty="0" err="1"/>
                        <a:t>कभी</a:t>
                      </a:r>
                      <a:r>
                        <a:rPr lang="en-US" sz="1100" dirty="0"/>
                        <a:t> </a:t>
                      </a:r>
                      <a:r>
                        <a:rPr lang="en-US" sz="1100" dirty="0" err="1"/>
                        <a:t>इस</a:t>
                      </a:r>
                      <a:r>
                        <a:rPr lang="en-US" sz="1100" dirty="0"/>
                        <a:t> </a:t>
                      </a:r>
                      <a:r>
                        <a:rPr lang="en-US" sz="1100" dirty="0" err="1"/>
                        <a:t>पर</a:t>
                      </a:r>
                      <a:r>
                        <a:rPr lang="en-US" sz="1100" dirty="0"/>
                        <a:t> </a:t>
                      </a:r>
                      <a:r>
                        <a:rPr lang="en-US" sz="1100" dirty="0" err="1"/>
                        <a:t>विचार</a:t>
                      </a:r>
                      <a:r>
                        <a:rPr lang="en-US" sz="1100" dirty="0"/>
                        <a:t> </a:t>
                      </a:r>
                      <a:r>
                        <a:rPr lang="en-US" sz="1100" dirty="0" err="1"/>
                        <a:t>करना</a:t>
                      </a:r>
                      <a:r>
                        <a:rPr lang="en-US" sz="1100" dirty="0"/>
                        <a:t> </a:t>
                      </a:r>
                      <a:r>
                        <a:rPr lang="en-US" sz="1100" dirty="0" err="1"/>
                        <a:t>तक</a:t>
                      </a:r>
                      <a:r>
                        <a:rPr lang="en-US" sz="1100" dirty="0"/>
                        <a:t> </a:t>
                      </a:r>
                      <a:r>
                        <a:rPr lang="en-US" sz="1100" dirty="0" err="1"/>
                        <a:t>जरूरी</a:t>
                      </a:r>
                      <a:r>
                        <a:rPr lang="en-US" sz="1100" dirty="0"/>
                        <a:t> </a:t>
                      </a:r>
                      <a:r>
                        <a:rPr lang="en-US" sz="1100" dirty="0" err="1"/>
                        <a:t>नहीं</a:t>
                      </a:r>
                      <a:r>
                        <a:rPr lang="en-US" sz="1100" dirty="0"/>
                        <a:t> </a:t>
                      </a:r>
                      <a:r>
                        <a:rPr lang="en-US" sz="1100" dirty="0" err="1"/>
                        <a:t>समझा</a:t>
                      </a:r>
                      <a:r>
                        <a:rPr lang="en-US" sz="1100" dirty="0"/>
                        <a:t>. 23 </a:t>
                      </a:r>
                      <a:r>
                        <a:rPr lang="en-US" sz="1100" dirty="0" err="1"/>
                        <a:t>नवंबर</a:t>
                      </a:r>
                      <a:r>
                        <a:rPr lang="en-US" sz="1100" dirty="0"/>
                        <a:t> 1948 </a:t>
                      </a:r>
                      <a:r>
                        <a:rPr lang="en-US" sz="1100" dirty="0" err="1"/>
                        <a:t>को</a:t>
                      </a:r>
                      <a:r>
                        <a:rPr lang="en-US" sz="1100" dirty="0"/>
                        <a:t> </a:t>
                      </a:r>
                      <a:r>
                        <a:rPr lang="en-US" sz="1100" dirty="0" err="1"/>
                        <a:t>संविधान</a:t>
                      </a:r>
                      <a:r>
                        <a:rPr lang="en-US" sz="1100" dirty="0"/>
                        <a:t> </a:t>
                      </a:r>
                      <a:r>
                        <a:rPr lang="en-US" sz="1100" dirty="0" err="1"/>
                        <a:t>में</a:t>
                      </a:r>
                      <a:r>
                        <a:rPr lang="en-US" sz="1100" dirty="0"/>
                        <a:t> Uniform Civil Code </a:t>
                      </a:r>
                      <a:r>
                        <a:rPr lang="en-US" sz="1100" dirty="0" err="1"/>
                        <a:t>पर</a:t>
                      </a:r>
                      <a:r>
                        <a:rPr lang="en-US" sz="1100" dirty="0"/>
                        <a:t> </a:t>
                      </a:r>
                      <a:r>
                        <a:rPr lang="en-US" sz="1100" dirty="0" err="1"/>
                        <a:t>जोरदार</a:t>
                      </a:r>
                      <a:r>
                        <a:rPr lang="en-US" sz="1100" dirty="0"/>
                        <a:t> </a:t>
                      </a:r>
                      <a:r>
                        <a:rPr lang="en-US" sz="1100" dirty="0" err="1"/>
                        <a:t>बहस</a:t>
                      </a:r>
                      <a:r>
                        <a:rPr lang="en-US" sz="1100" dirty="0"/>
                        <a:t> </a:t>
                      </a:r>
                      <a:r>
                        <a:rPr lang="en-US" sz="1100" dirty="0" err="1"/>
                        <a:t>हुई</a:t>
                      </a:r>
                      <a:r>
                        <a:rPr lang="en-US" sz="1100" dirty="0"/>
                        <a:t> </a:t>
                      </a:r>
                      <a:r>
                        <a:rPr lang="en-US" sz="1100" dirty="0" err="1"/>
                        <a:t>थी</a:t>
                      </a:r>
                      <a:r>
                        <a:rPr lang="en-US" sz="1100" dirty="0"/>
                        <a:t>, </a:t>
                      </a:r>
                      <a:r>
                        <a:rPr lang="en-US" sz="1100" dirty="0" err="1"/>
                        <a:t>जिसमें</a:t>
                      </a:r>
                      <a:r>
                        <a:rPr lang="en-US" sz="1100" dirty="0"/>
                        <a:t> </a:t>
                      </a:r>
                      <a:r>
                        <a:rPr lang="en-US" sz="1100" dirty="0" err="1"/>
                        <a:t>ये</a:t>
                      </a:r>
                      <a:r>
                        <a:rPr lang="en-US" sz="1100" dirty="0"/>
                        <a:t> </a:t>
                      </a:r>
                      <a:r>
                        <a:rPr lang="en-US" sz="1100" dirty="0" err="1"/>
                        <a:t>प्रस्ताव</a:t>
                      </a:r>
                      <a:r>
                        <a:rPr lang="en-US" sz="1100" dirty="0"/>
                        <a:t> </a:t>
                      </a:r>
                      <a:r>
                        <a:rPr lang="en-US" sz="1100" dirty="0" err="1"/>
                        <a:t>रखा</a:t>
                      </a:r>
                      <a:r>
                        <a:rPr lang="en-US" sz="1100" dirty="0"/>
                        <a:t> </a:t>
                      </a:r>
                      <a:r>
                        <a:rPr lang="en-US" sz="1100" dirty="0" err="1"/>
                        <a:t>गया</a:t>
                      </a:r>
                      <a:r>
                        <a:rPr lang="en-US" sz="1100" dirty="0"/>
                        <a:t> </a:t>
                      </a:r>
                      <a:r>
                        <a:rPr lang="en-US" sz="1100" dirty="0" err="1"/>
                        <a:t>था</a:t>
                      </a:r>
                      <a:r>
                        <a:rPr lang="en-US" sz="1100" dirty="0"/>
                        <a:t> </a:t>
                      </a:r>
                      <a:r>
                        <a:rPr lang="en-US" sz="1100" dirty="0" err="1"/>
                        <a:t>कि</a:t>
                      </a:r>
                      <a:r>
                        <a:rPr lang="en-US" sz="1100" dirty="0"/>
                        <a:t> </a:t>
                      </a:r>
                      <a:r>
                        <a:rPr lang="en-US" sz="1100" dirty="0" err="1"/>
                        <a:t>सिविल</a:t>
                      </a:r>
                      <a:r>
                        <a:rPr lang="en-US" sz="1100" dirty="0"/>
                        <a:t> </a:t>
                      </a:r>
                      <a:r>
                        <a:rPr lang="en-US" sz="1100" dirty="0" err="1"/>
                        <a:t>मामलों</a:t>
                      </a:r>
                      <a:r>
                        <a:rPr lang="en-US" sz="1100" dirty="0"/>
                        <a:t> </a:t>
                      </a:r>
                      <a:r>
                        <a:rPr lang="en-US" sz="1100" dirty="0" err="1"/>
                        <a:t>के</a:t>
                      </a:r>
                      <a:r>
                        <a:rPr lang="en-US" sz="1100" dirty="0"/>
                        <a:t> </a:t>
                      </a:r>
                      <a:r>
                        <a:rPr lang="en-US" sz="1100" dirty="0" err="1"/>
                        <a:t>निपटारे</a:t>
                      </a:r>
                      <a:r>
                        <a:rPr lang="en-US" sz="1100" dirty="0"/>
                        <a:t> </a:t>
                      </a:r>
                      <a:r>
                        <a:rPr lang="en-US" sz="1100" dirty="0" err="1"/>
                        <a:t>के</a:t>
                      </a:r>
                      <a:r>
                        <a:rPr lang="en-US" sz="1100" dirty="0"/>
                        <a:t> </a:t>
                      </a:r>
                      <a:r>
                        <a:rPr lang="en-US" sz="1100" dirty="0" err="1"/>
                        <a:t>लिए</a:t>
                      </a:r>
                      <a:r>
                        <a:rPr lang="en-US" sz="1100" dirty="0"/>
                        <a:t> </a:t>
                      </a:r>
                      <a:r>
                        <a:rPr lang="en-US" sz="1100" dirty="0" err="1"/>
                        <a:t>देश</a:t>
                      </a:r>
                      <a:r>
                        <a:rPr lang="en-US" sz="1100" dirty="0"/>
                        <a:t> </a:t>
                      </a:r>
                      <a:r>
                        <a:rPr lang="en-US" sz="1100" dirty="0" err="1"/>
                        <a:t>में</a:t>
                      </a:r>
                      <a:r>
                        <a:rPr lang="en-US" sz="1100" dirty="0"/>
                        <a:t> </a:t>
                      </a:r>
                      <a:r>
                        <a:rPr lang="en-US" sz="1100" dirty="0" err="1"/>
                        <a:t>एक</a:t>
                      </a:r>
                      <a:r>
                        <a:rPr lang="en-US" sz="1100" dirty="0"/>
                        <a:t> </a:t>
                      </a:r>
                      <a:r>
                        <a:rPr lang="en-US" sz="1100" dirty="0" err="1"/>
                        <a:t>समान</a:t>
                      </a:r>
                      <a:r>
                        <a:rPr lang="en-US" sz="1100" dirty="0"/>
                        <a:t> </a:t>
                      </a:r>
                      <a:r>
                        <a:rPr lang="en-US" sz="1100" dirty="0" err="1"/>
                        <a:t>कानून</a:t>
                      </a:r>
                      <a:r>
                        <a:rPr lang="en-US" sz="1100" dirty="0"/>
                        <a:t> </a:t>
                      </a:r>
                      <a:r>
                        <a:rPr lang="en-US" sz="1100" dirty="0" err="1"/>
                        <a:t>होना</a:t>
                      </a:r>
                      <a:r>
                        <a:rPr lang="en-US" sz="1100" dirty="0"/>
                        <a:t> </a:t>
                      </a:r>
                      <a:r>
                        <a:rPr lang="en-US" sz="1100" dirty="0" err="1"/>
                        <a:t>चाहिए</a:t>
                      </a:r>
                      <a:r>
                        <a:rPr lang="en-US" sz="1100" dirty="0"/>
                        <a:t> </a:t>
                      </a:r>
                      <a:r>
                        <a:rPr lang="en-US" sz="1100" dirty="0" err="1"/>
                        <a:t>या</a:t>
                      </a:r>
                      <a:r>
                        <a:rPr lang="en-US" sz="1100" dirty="0"/>
                        <a:t> </a:t>
                      </a:r>
                      <a:r>
                        <a:rPr lang="en-US" sz="1100" dirty="0" err="1"/>
                        <a:t>नहीं</a:t>
                      </a:r>
                      <a:r>
                        <a:rPr lang="en-US" sz="1100" dirty="0"/>
                        <a:t>. </a:t>
                      </a:r>
                      <a:r>
                        <a:rPr lang="en-US" sz="1100" dirty="0" err="1"/>
                        <a:t>उन्होंने</a:t>
                      </a:r>
                      <a:r>
                        <a:rPr lang="en-US" sz="1100" dirty="0"/>
                        <a:t> </a:t>
                      </a:r>
                      <a:r>
                        <a:rPr lang="en-US" sz="1100" dirty="0" err="1"/>
                        <a:t>संविधान</a:t>
                      </a:r>
                      <a:r>
                        <a:rPr lang="en-US" sz="1100" dirty="0"/>
                        <a:t> </a:t>
                      </a:r>
                      <a:r>
                        <a:rPr lang="en-US" sz="1100" dirty="0" err="1"/>
                        <a:t>सभा</a:t>
                      </a:r>
                      <a:r>
                        <a:rPr lang="en-US" sz="1100" dirty="0"/>
                        <a:t> </a:t>
                      </a:r>
                      <a:r>
                        <a:rPr lang="en-US" sz="1100" dirty="0" err="1"/>
                        <a:t>में</a:t>
                      </a:r>
                      <a:r>
                        <a:rPr lang="en-US" sz="1100" dirty="0"/>
                        <a:t> </a:t>
                      </a:r>
                      <a:r>
                        <a:rPr lang="en-US" sz="1100" dirty="0" err="1"/>
                        <a:t>कहा</a:t>
                      </a:r>
                      <a:r>
                        <a:rPr lang="en-US" sz="1100" dirty="0"/>
                        <a:t> </a:t>
                      </a:r>
                      <a:r>
                        <a:rPr lang="en-US" sz="1100" dirty="0" err="1"/>
                        <a:t>था</a:t>
                      </a:r>
                      <a:r>
                        <a:rPr lang="en-US" sz="1100" dirty="0"/>
                        <a:t> </a:t>
                      </a:r>
                      <a:r>
                        <a:rPr lang="en-US" sz="1100" dirty="0" err="1"/>
                        <a:t>कि</a:t>
                      </a:r>
                      <a:r>
                        <a:rPr lang="en-US" sz="1100" dirty="0"/>
                        <a:t> </a:t>
                      </a:r>
                      <a:r>
                        <a:rPr lang="en-US" sz="1100" dirty="0" err="1"/>
                        <a:t>रूढ़िवादी</a:t>
                      </a:r>
                      <a:r>
                        <a:rPr lang="en-US" sz="1100" dirty="0"/>
                        <a:t> </a:t>
                      </a:r>
                      <a:r>
                        <a:rPr lang="en-US" sz="1100" dirty="0" err="1"/>
                        <a:t>समाज</a:t>
                      </a:r>
                      <a:r>
                        <a:rPr lang="en-US" sz="1100" dirty="0"/>
                        <a:t> </a:t>
                      </a:r>
                      <a:r>
                        <a:rPr lang="en-US" sz="1100" dirty="0" err="1"/>
                        <a:t>में</a:t>
                      </a:r>
                      <a:r>
                        <a:rPr lang="en-US" sz="1100" dirty="0"/>
                        <a:t> </a:t>
                      </a:r>
                      <a:r>
                        <a:rPr lang="en-US" sz="1100" dirty="0" err="1"/>
                        <a:t>धर्म</a:t>
                      </a:r>
                      <a:r>
                        <a:rPr lang="en-US" sz="1100" dirty="0"/>
                        <a:t> </a:t>
                      </a:r>
                      <a:r>
                        <a:rPr lang="en-US" sz="1100" dirty="0" err="1"/>
                        <a:t>भले</a:t>
                      </a:r>
                      <a:r>
                        <a:rPr lang="en-US" sz="1100" dirty="0"/>
                        <a:t> </a:t>
                      </a:r>
                      <a:r>
                        <a:rPr lang="en-US" sz="1100" dirty="0" err="1"/>
                        <a:t>ही</a:t>
                      </a:r>
                      <a:r>
                        <a:rPr lang="en-US" sz="1100" dirty="0"/>
                        <a:t> </a:t>
                      </a:r>
                      <a:r>
                        <a:rPr lang="en-US" sz="1100" dirty="0" err="1"/>
                        <a:t>जीवन</a:t>
                      </a:r>
                      <a:r>
                        <a:rPr lang="en-US" sz="1100" dirty="0"/>
                        <a:t> </a:t>
                      </a:r>
                      <a:r>
                        <a:rPr lang="en-US" sz="1100" dirty="0" err="1"/>
                        <a:t>के</a:t>
                      </a:r>
                      <a:r>
                        <a:rPr lang="en-US" sz="1100" dirty="0"/>
                        <a:t> </a:t>
                      </a:r>
                      <a:r>
                        <a:rPr lang="en-US" sz="1100" dirty="0" err="1"/>
                        <a:t>हर</a:t>
                      </a:r>
                      <a:r>
                        <a:rPr lang="en-US" sz="1100" dirty="0"/>
                        <a:t> </a:t>
                      </a:r>
                      <a:r>
                        <a:rPr lang="en-US" sz="1100" dirty="0" err="1"/>
                        <a:t>पहलू</a:t>
                      </a:r>
                      <a:r>
                        <a:rPr lang="en-US" sz="1100" dirty="0"/>
                        <a:t> </a:t>
                      </a:r>
                      <a:r>
                        <a:rPr lang="en-US" sz="1100" dirty="0" err="1"/>
                        <a:t>को</a:t>
                      </a:r>
                      <a:r>
                        <a:rPr lang="en-US" sz="1100" dirty="0"/>
                        <a:t> </a:t>
                      </a:r>
                      <a:r>
                        <a:rPr lang="en-US" sz="1100" dirty="0" err="1"/>
                        <a:t>संचालित</a:t>
                      </a:r>
                      <a:r>
                        <a:rPr lang="en-US" sz="1100" dirty="0"/>
                        <a:t> </a:t>
                      </a:r>
                      <a:r>
                        <a:rPr lang="en-US" sz="1100" dirty="0" err="1"/>
                        <a:t>करता</a:t>
                      </a:r>
                      <a:r>
                        <a:rPr lang="en-US" sz="1100" dirty="0"/>
                        <a:t> </a:t>
                      </a:r>
                      <a:r>
                        <a:rPr lang="en-US" sz="1100" dirty="0" err="1"/>
                        <a:t>हो</a:t>
                      </a:r>
                      <a:r>
                        <a:rPr lang="en-US" sz="1100" dirty="0"/>
                        <a:t>, </a:t>
                      </a:r>
                      <a:r>
                        <a:rPr lang="en-US" sz="1100" dirty="0" err="1"/>
                        <a:t>लेकिन</a:t>
                      </a:r>
                      <a:r>
                        <a:rPr lang="en-US" sz="1100" dirty="0"/>
                        <a:t> </a:t>
                      </a:r>
                      <a:r>
                        <a:rPr lang="en-US" sz="1100" dirty="0" err="1"/>
                        <a:t>आधुनिक</a:t>
                      </a:r>
                      <a:r>
                        <a:rPr lang="en-US" sz="1100" dirty="0"/>
                        <a:t> </a:t>
                      </a:r>
                      <a:r>
                        <a:rPr lang="en-US" sz="1100" dirty="0" err="1"/>
                        <a:t>लोकतंत्र</a:t>
                      </a:r>
                      <a:r>
                        <a:rPr lang="en-US" sz="1100" dirty="0"/>
                        <a:t> </a:t>
                      </a:r>
                      <a:r>
                        <a:rPr lang="en-US" sz="1100" dirty="0" err="1"/>
                        <a:t>में</a:t>
                      </a:r>
                      <a:r>
                        <a:rPr lang="en-US" sz="1100" dirty="0"/>
                        <a:t> </a:t>
                      </a:r>
                      <a:r>
                        <a:rPr lang="en-US" sz="1100" dirty="0" err="1"/>
                        <a:t>धार्मिक</a:t>
                      </a:r>
                      <a:r>
                        <a:rPr lang="en-US" sz="1100" dirty="0"/>
                        <a:t> </a:t>
                      </a:r>
                      <a:r>
                        <a:rPr lang="en-US" sz="1100" dirty="0" err="1"/>
                        <a:t>क्षेत्र</a:t>
                      </a:r>
                      <a:r>
                        <a:rPr lang="en-US" sz="1100" dirty="0"/>
                        <a:t> </a:t>
                      </a:r>
                      <a:r>
                        <a:rPr lang="en-US" sz="1100" dirty="0" err="1"/>
                        <a:t>अधिकार</a:t>
                      </a:r>
                      <a:r>
                        <a:rPr lang="en-US" sz="1100" dirty="0"/>
                        <a:t> </a:t>
                      </a:r>
                      <a:r>
                        <a:rPr lang="en-US" sz="1100" dirty="0" err="1"/>
                        <a:t>को</a:t>
                      </a:r>
                      <a:r>
                        <a:rPr lang="en-US" sz="1100" dirty="0"/>
                        <a:t> </a:t>
                      </a:r>
                      <a:r>
                        <a:rPr lang="en-US" sz="1100" dirty="0" err="1"/>
                        <a:t>घटाये</a:t>
                      </a:r>
                      <a:r>
                        <a:rPr lang="en-US" sz="1100" dirty="0"/>
                        <a:t> </a:t>
                      </a:r>
                      <a:r>
                        <a:rPr lang="en-US" sz="1100" dirty="0" err="1"/>
                        <a:t>बगैर</a:t>
                      </a:r>
                      <a:r>
                        <a:rPr lang="en-US" sz="1100" dirty="0"/>
                        <a:t> </a:t>
                      </a:r>
                      <a:r>
                        <a:rPr lang="en-US" sz="1100" dirty="0" err="1"/>
                        <a:t>असमानता</a:t>
                      </a:r>
                      <a:r>
                        <a:rPr lang="en-US" sz="1100" dirty="0"/>
                        <a:t> </a:t>
                      </a:r>
                      <a:r>
                        <a:rPr lang="en-US" sz="1100" dirty="0" err="1"/>
                        <a:t>और</a:t>
                      </a:r>
                      <a:r>
                        <a:rPr lang="en-US" sz="1100" dirty="0"/>
                        <a:t> </a:t>
                      </a:r>
                      <a:r>
                        <a:rPr lang="en-US" sz="1100" dirty="0" err="1"/>
                        <a:t>भेदभाव</a:t>
                      </a:r>
                      <a:r>
                        <a:rPr lang="en-US" sz="1100" dirty="0"/>
                        <a:t> </a:t>
                      </a:r>
                      <a:r>
                        <a:rPr lang="en-US" sz="1100" dirty="0" err="1"/>
                        <a:t>को</a:t>
                      </a:r>
                      <a:r>
                        <a:rPr lang="en-US" sz="1100" dirty="0"/>
                        <a:t> </a:t>
                      </a:r>
                      <a:r>
                        <a:rPr lang="en-US" sz="1100" dirty="0" err="1"/>
                        <a:t>दूर</a:t>
                      </a:r>
                      <a:r>
                        <a:rPr lang="en-US" sz="1100" dirty="0"/>
                        <a:t> </a:t>
                      </a:r>
                      <a:r>
                        <a:rPr lang="en-US" sz="1100" dirty="0" err="1"/>
                        <a:t>नहीं</a:t>
                      </a:r>
                      <a:r>
                        <a:rPr lang="en-US" sz="1100" dirty="0"/>
                        <a:t> </a:t>
                      </a:r>
                      <a:r>
                        <a:rPr lang="en-US" sz="1100" dirty="0" err="1"/>
                        <a:t>किया</a:t>
                      </a:r>
                      <a:r>
                        <a:rPr lang="en-US" sz="1100" dirty="0"/>
                        <a:t> </a:t>
                      </a:r>
                      <a:r>
                        <a:rPr lang="en-US" sz="1100" dirty="0" err="1"/>
                        <a:t>जा</a:t>
                      </a:r>
                      <a:r>
                        <a:rPr lang="en-US" sz="1100" dirty="0"/>
                        <a:t> </a:t>
                      </a:r>
                      <a:r>
                        <a:rPr lang="en-US" sz="1100" dirty="0" err="1"/>
                        <a:t>सकता</a:t>
                      </a:r>
                      <a:r>
                        <a:rPr lang="en-US" sz="1100" dirty="0"/>
                        <a:t> </a:t>
                      </a:r>
                      <a:r>
                        <a:rPr lang="en-US" sz="1100" dirty="0" err="1"/>
                        <a:t>है</a:t>
                      </a:r>
                      <a:r>
                        <a:rPr lang="en-US" sz="1100" dirty="0"/>
                        <a:t>. </a:t>
                      </a:r>
                      <a:r>
                        <a:rPr lang="en-US" sz="1100" dirty="0" err="1"/>
                        <a:t>सोचिए</a:t>
                      </a:r>
                      <a:r>
                        <a:rPr lang="en-US" sz="1100" dirty="0"/>
                        <a:t> </a:t>
                      </a:r>
                      <a:r>
                        <a:rPr lang="en-US" sz="1100" dirty="0" err="1"/>
                        <a:t>डॉक्टर</a:t>
                      </a:r>
                      <a:r>
                        <a:rPr lang="en-US" sz="1100" dirty="0"/>
                        <a:t> </a:t>
                      </a:r>
                      <a:r>
                        <a:rPr lang="en-US" sz="1100" dirty="0" err="1"/>
                        <a:t>भीम</a:t>
                      </a:r>
                      <a:r>
                        <a:rPr lang="en-US" sz="1100" dirty="0"/>
                        <a:t> </a:t>
                      </a:r>
                      <a:r>
                        <a:rPr lang="en-US" sz="1100" dirty="0" err="1"/>
                        <a:t>राव</a:t>
                      </a:r>
                      <a:r>
                        <a:rPr lang="en-US" sz="1100" dirty="0"/>
                        <a:t> अंबेडकर </a:t>
                      </a:r>
                      <a:r>
                        <a:rPr lang="en-US" sz="1100" dirty="0" err="1"/>
                        <a:t>कितने</a:t>
                      </a:r>
                      <a:r>
                        <a:rPr lang="en-US" sz="1100" dirty="0"/>
                        <a:t> </a:t>
                      </a:r>
                      <a:r>
                        <a:rPr lang="en-US" sz="1100" dirty="0" err="1"/>
                        <a:t>दूरदर्शी</a:t>
                      </a:r>
                      <a:r>
                        <a:rPr lang="en-US" sz="1100" dirty="0"/>
                        <a:t> </a:t>
                      </a:r>
                      <a:r>
                        <a:rPr lang="en-US" sz="1100" dirty="0" err="1"/>
                        <a:t>थे</a:t>
                      </a:r>
                      <a:r>
                        <a:rPr lang="en-US" sz="1100" dirty="0"/>
                        <a:t>. </a:t>
                      </a:r>
                      <a:r>
                        <a:rPr lang="en-US" sz="1100" dirty="0" err="1"/>
                        <a:t>उन्होंने</a:t>
                      </a:r>
                      <a:r>
                        <a:rPr lang="en-US" sz="1100" dirty="0"/>
                        <a:t> 74 </a:t>
                      </a:r>
                      <a:r>
                        <a:rPr lang="en-US" sz="1100" dirty="0" err="1"/>
                        <a:t>वर्ष</a:t>
                      </a:r>
                      <a:r>
                        <a:rPr lang="en-US" sz="1100" dirty="0"/>
                        <a:t> </a:t>
                      </a:r>
                      <a:r>
                        <a:rPr lang="en-US" sz="1100" dirty="0" err="1"/>
                        <a:t>पहले</a:t>
                      </a:r>
                      <a:r>
                        <a:rPr lang="en-US" sz="1100" dirty="0"/>
                        <a:t> </a:t>
                      </a:r>
                      <a:r>
                        <a:rPr lang="en-US" sz="1100" dirty="0" err="1"/>
                        <a:t>ही</a:t>
                      </a:r>
                      <a:r>
                        <a:rPr lang="en-US" sz="1100" dirty="0"/>
                        <a:t> </a:t>
                      </a:r>
                      <a:r>
                        <a:rPr lang="en-US" sz="1100" dirty="0" err="1"/>
                        <a:t>कह</a:t>
                      </a:r>
                      <a:r>
                        <a:rPr lang="en-US" sz="1100" dirty="0"/>
                        <a:t> </a:t>
                      </a:r>
                      <a:r>
                        <a:rPr lang="en-US" sz="1100" dirty="0" err="1"/>
                        <a:t>दिया</a:t>
                      </a:r>
                      <a:r>
                        <a:rPr lang="en-US" sz="1100" dirty="0"/>
                        <a:t> </a:t>
                      </a:r>
                      <a:r>
                        <a:rPr lang="en-US" sz="1100" dirty="0" err="1"/>
                        <a:t>था</a:t>
                      </a:r>
                      <a:r>
                        <a:rPr lang="en-US" sz="1100" dirty="0"/>
                        <a:t> </a:t>
                      </a:r>
                      <a:r>
                        <a:rPr lang="en-US" sz="1100" dirty="0" err="1"/>
                        <a:t>कि</a:t>
                      </a:r>
                      <a:r>
                        <a:rPr lang="en-US" sz="1100" dirty="0"/>
                        <a:t> </a:t>
                      </a:r>
                      <a:r>
                        <a:rPr lang="en-US" sz="1100" dirty="0" err="1"/>
                        <a:t>अगर</a:t>
                      </a:r>
                      <a:r>
                        <a:rPr lang="en-US" sz="1100" dirty="0"/>
                        <a:t> </a:t>
                      </a:r>
                      <a:r>
                        <a:rPr lang="en-US" sz="1100" dirty="0" err="1"/>
                        <a:t>देश</a:t>
                      </a:r>
                      <a:r>
                        <a:rPr lang="en-US" sz="1100" dirty="0"/>
                        <a:t> </a:t>
                      </a:r>
                      <a:r>
                        <a:rPr lang="en-US" sz="1100" dirty="0" err="1"/>
                        <a:t>को</a:t>
                      </a:r>
                      <a:r>
                        <a:rPr lang="en-US" sz="1100" dirty="0"/>
                        <a:t> </a:t>
                      </a:r>
                      <a:r>
                        <a:rPr lang="en-US" sz="1100" dirty="0" err="1"/>
                        <a:t>एक</a:t>
                      </a:r>
                      <a:r>
                        <a:rPr lang="en-US" sz="1100" dirty="0"/>
                        <a:t> </a:t>
                      </a:r>
                      <a:r>
                        <a:rPr lang="en-US" sz="1100" dirty="0" err="1"/>
                        <a:t>समान</a:t>
                      </a:r>
                      <a:r>
                        <a:rPr lang="en-US" sz="1100" dirty="0"/>
                        <a:t> </a:t>
                      </a:r>
                      <a:r>
                        <a:rPr lang="en-US" sz="1100" dirty="0" err="1"/>
                        <a:t>कानून</a:t>
                      </a:r>
                      <a:r>
                        <a:rPr lang="en-US" sz="1100" dirty="0"/>
                        <a:t> </a:t>
                      </a:r>
                      <a:r>
                        <a:rPr lang="en-US" sz="1100" dirty="0" err="1"/>
                        <a:t>नहीं</a:t>
                      </a:r>
                      <a:r>
                        <a:rPr lang="en-US" sz="1100" dirty="0"/>
                        <a:t> </a:t>
                      </a:r>
                      <a:r>
                        <a:rPr lang="en-US" sz="1100" dirty="0" err="1"/>
                        <a:t>मिला</a:t>
                      </a:r>
                      <a:r>
                        <a:rPr lang="en-US" sz="1100" dirty="0"/>
                        <a:t>, </a:t>
                      </a:r>
                      <a:r>
                        <a:rPr lang="en-US" sz="1100" dirty="0" err="1"/>
                        <a:t>तो</a:t>
                      </a:r>
                      <a:r>
                        <a:rPr lang="en-US" sz="1100" dirty="0"/>
                        <a:t> </a:t>
                      </a:r>
                      <a:r>
                        <a:rPr lang="en-US" sz="1100" dirty="0" err="1"/>
                        <a:t>देश</a:t>
                      </a:r>
                      <a:r>
                        <a:rPr lang="en-US" sz="1100" dirty="0"/>
                        <a:t> </a:t>
                      </a:r>
                      <a:r>
                        <a:rPr lang="en-US" sz="1100" dirty="0" err="1"/>
                        <a:t>के</a:t>
                      </a:r>
                      <a:r>
                        <a:rPr lang="en-US" sz="1100" dirty="0"/>
                        <a:t> </a:t>
                      </a:r>
                      <a:r>
                        <a:rPr lang="en-US" sz="1100" dirty="0" err="1"/>
                        <a:t>सामने</a:t>
                      </a:r>
                      <a:r>
                        <a:rPr lang="en-US" sz="1100" dirty="0"/>
                        <a:t> </a:t>
                      </a:r>
                      <a:r>
                        <a:rPr lang="en-US" sz="1100" dirty="0" err="1"/>
                        <a:t>ऐसी</a:t>
                      </a:r>
                      <a:r>
                        <a:rPr lang="en-US" sz="1100" dirty="0"/>
                        <a:t> </a:t>
                      </a:r>
                      <a:r>
                        <a:rPr lang="en-US" sz="1100" dirty="0" err="1"/>
                        <a:t>खतरनाक</a:t>
                      </a:r>
                      <a:r>
                        <a:rPr lang="en-US" sz="1100" dirty="0"/>
                        <a:t> </a:t>
                      </a:r>
                      <a:r>
                        <a:rPr lang="en-US" sz="1100" dirty="0" err="1"/>
                        <a:t>स्थिति</a:t>
                      </a:r>
                      <a:r>
                        <a:rPr lang="en-US" sz="1100" dirty="0"/>
                        <a:t> </a:t>
                      </a:r>
                      <a:r>
                        <a:rPr lang="en-US" sz="1100" dirty="0" err="1"/>
                        <a:t>पैदा</a:t>
                      </a:r>
                      <a:r>
                        <a:rPr lang="en-US" sz="1100" dirty="0"/>
                        <a:t> </a:t>
                      </a:r>
                      <a:r>
                        <a:rPr lang="en-US" sz="1100" dirty="0" err="1"/>
                        <a:t>होगी</a:t>
                      </a:r>
                      <a:r>
                        <a:rPr lang="en-US" sz="1100" dirty="0"/>
                        <a:t>. अंबेडकर </a:t>
                      </a:r>
                      <a:r>
                        <a:rPr lang="en-US" sz="1100" dirty="0" err="1"/>
                        <a:t>ने</a:t>
                      </a:r>
                      <a:r>
                        <a:rPr lang="en-US" sz="1100" dirty="0"/>
                        <a:t> </a:t>
                      </a:r>
                      <a:r>
                        <a:rPr lang="en-US" sz="1100" dirty="0" err="1"/>
                        <a:t>इसके</a:t>
                      </a:r>
                      <a:r>
                        <a:rPr lang="en-US" sz="1100" dirty="0"/>
                        <a:t> </a:t>
                      </a:r>
                      <a:r>
                        <a:rPr lang="en-US" sz="1100" dirty="0" err="1"/>
                        <a:t>लिए</a:t>
                      </a:r>
                      <a:r>
                        <a:rPr lang="en-US" sz="1100" dirty="0"/>
                        <a:t> </a:t>
                      </a:r>
                      <a:r>
                        <a:rPr lang="en-US" sz="1100" dirty="0" err="1"/>
                        <a:t>संविधान</a:t>
                      </a:r>
                      <a:r>
                        <a:rPr lang="en-US" sz="1100" dirty="0"/>
                        <a:t> </a:t>
                      </a:r>
                      <a:r>
                        <a:rPr lang="en-US" sz="1100" dirty="0" err="1"/>
                        <a:t>में</a:t>
                      </a:r>
                      <a:r>
                        <a:rPr lang="en-US" sz="1100" dirty="0"/>
                        <a:t> </a:t>
                      </a:r>
                      <a:r>
                        <a:rPr lang="en-US" sz="1100" dirty="0" err="1"/>
                        <a:t>अलग</a:t>
                      </a:r>
                      <a:r>
                        <a:rPr lang="en-US" sz="1100" dirty="0"/>
                        <a:t> </a:t>
                      </a:r>
                      <a:r>
                        <a:rPr lang="en-US" sz="1100" dirty="0" err="1"/>
                        <a:t>से</a:t>
                      </a:r>
                      <a:r>
                        <a:rPr lang="en-US" sz="1100" dirty="0"/>
                        <a:t> </a:t>
                      </a:r>
                      <a:r>
                        <a:rPr lang="en-US" sz="1100" dirty="0" err="1"/>
                        <a:t>व्यवस्था</a:t>
                      </a:r>
                      <a:r>
                        <a:rPr lang="en-US" sz="1100" dirty="0"/>
                        <a:t> </a:t>
                      </a:r>
                      <a:r>
                        <a:rPr lang="en-US" sz="1100" dirty="0" err="1"/>
                        <a:t>भी</a:t>
                      </a:r>
                      <a:r>
                        <a:rPr lang="en-US" sz="1100" dirty="0"/>
                        <a:t> </a:t>
                      </a:r>
                      <a:r>
                        <a:rPr lang="en-US" sz="1100" dirty="0" err="1"/>
                        <a:t>की</a:t>
                      </a:r>
                      <a:r>
                        <a:rPr lang="en-US" sz="1100" dirty="0"/>
                        <a:t> </a:t>
                      </a:r>
                      <a:r>
                        <a:rPr lang="en-US" sz="1100" dirty="0" err="1"/>
                        <a:t>थी</a:t>
                      </a:r>
                      <a:r>
                        <a:rPr lang="en-US" sz="1100" dirty="0"/>
                        <a:t>. </a:t>
                      </a:r>
                      <a:r>
                        <a:rPr lang="en-US" sz="1100" dirty="0" err="1"/>
                        <a:t>जिसके</a:t>
                      </a:r>
                      <a:r>
                        <a:rPr lang="en-US" sz="1100" dirty="0"/>
                        <a:t> </a:t>
                      </a:r>
                      <a:r>
                        <a:rPr lang="en-US" sz="1100" dirty="0" err="1"/>
                        <a:t>तहत</a:t>
                      </a:r>
                      <a:r>
                        <a:rPr lang="en-US" sz="1100" dirty="0"/>
                        <a:t> </a:t>
                      </a:r>
                      <a:r>
                        <a:rPr lang="en-US" sz="1100" dirty="0" err="1"/>
                        <a:t>भारत</a:t>
                      </a:r>
                      <a:r>
                        <a:rPr lang="en-US" sz="1100" dirty="0"/>
                        <a:t> </a:t>
                      </a:r>
                      <a:r>
                        <a:rPr lang="en-US" sz="1100" dirty="0" err="1"/>
                        <a:t>के</a:t>
                      </a:r>
                      <a:r>
                        <a:rPr lang="en-US" sz="1100" dirty="0"/>
                        <a:t> </a:t>
                      </a:r>
                      <a:r>
                        <a:rPr lang="en-US" sz="1100" dirty="0" err="1"/>
                        <a:t>संविधान</a:t>
                      </a:r>
                      <a:r>
                        <a:rPr lang="en-US" sz="1100" dirty="0"/>
                        <a:t> </a:t>
                      </a:r>
                      <a:r>
                        <a:rPr lang="en-US" sz="1100" dirty="0" err="1"/>
                        <a:t>का</a:t>
                      </a:r>
                      <a:r>
                        <a:rPr lang="en-US" sz="1100" dirty="0"/>
                        <a:t> </a:t>
                      </a:r>
                      <a:r>
                        <a:rPr lang="en-US" sz="1100" dirty="0" err="1"/>
                        <a:t>आर्टिकल</a:t>
                      </a:r>
                      <a:r>
                        <a:rPr lang="en-US" sz="1100" dirty="0"/>
                        <a:t> 44 </a:t>
                      </a:r>
                      <a:r>
                        <a:rPr lang="en-US" sz="1100" dirty="0" err="1"/>
                        <a:t>ये</a:t>
                      </a:r>
                      <a:r>
                        <a:rPr lang="en-US" sz="1100" dirty="0"/>
                        <a:t> </a:t>
                      </a:r>
                      <a:r>
                        <a:rPr lang="en-US" sz="1100" dirty="0" err="1"/>
                        <a:t>निर्देश</a:t>
                      </a:r>
                      <a:r>
                        <a:rPr lang="en-US" sz="1100" dirty="0"/>
                        <a:t> </a:t>
                      </a:r>
                      <a:r>
                        <a:rPr lang="en-US" sz="1100" dirty="0" err="1"/>
                        <a:t>देता</a:t>
                      </a:r>
                      <a:r>
                        <a:rPr lang="en-US" sz="1100" dirty="0"/>
                        <a:t> </a:t>
                      </a:r>
                      <a:r>
                        <a:rPr lang="en-US" sz="1100" dirty="0" err="1"/>
                        <a:t>है</a:t>
                      </a:r>
                      <a:r>
                        <a:rPr lang="en-US" sz="1100" dirty="0"/>
                        <a:t> </a:t>
                      </a:r>
                      <a:r>
                        <a:rPr lang="en-US" sz="1100" dirty="0" err="1"/>
                        <a:t>कि</a:t>
                      </a:r>
                      <a:r>
                        <a:rPr lang="en-US" sz="1100" dirty="0"/>
                        <a:t> </a:t>
                      </a:r>
                      <a:r>
                        <a:rPr lang="en-US" sz="1100" dirty="0" err="1"/>
                        <a:t>उचित</a:t>
                      </a:r>
                      <a:r>
                        <a:rPr lang="en-US" sz="1100" dirty="0"/>
                        <a:t> </a:t>
                      </a:r>
                      <a:r>
                        <a:rPr lang="en-US" sz="1100" dirty="0" err="1"/>
                        <a:t>समय</a:t>
                      </a:r>
                      <a:r>
                        <a:rPr lang="en-US" sz="1100" dirty="0"/>
                        <a:t> </a:t>
                      </a:r>
                      <a:r>
                        <a:rPr lang="en-US" sz="1100" dirty="0" err="1"/>
                        <a:t>पर</a:t>
                      </a:r>
                      <a:r>
                        <a:rPr lang="en-US" sz="1100" dirty="0"/>
                        <a:t> </a:t>
                      </a:r>
                      <a:r>
                        <a:rPr lang="en-US" sz="1100" dirty="0" err="1"/>
                        <a:t>सभी</a:t>
                      </a:r>
                      <a:r>
                        <a:rPr lang="en-US" sz="1100" dirty="0"/>
                        <a:t> </a:t>
                      </a:r>
                      <a:r>
                        <a:rPr lang="en-US" sz="1100" dirty="0" err="1"/>
                        <a:t>धर्मों</a:t>
                      </a:r>
                      <a:r>
                        <a:rPr lang="en-US" sz="1100" dirty="0"/>
                        <a:t> </a:t>
                      </a:r>
                      <a:r>
                        <a:rPr lang="en-US" sz="1100" dirty="0" err="1"/>
                        <a:t>के</a:t>
                      </a:r>
                      <a:r>
                        <a:rPr lang="en-US" sz="1100" dirty="0"/>
                        <a:t> </a:t>
                      </a:r>
                      <a:r>
                        <a:rPr lang="en-US" sz="1100" dirty="0" err="1"/>
                        <a:t>लिए</a:t>
                      </a:r>
                      <a:r>
                        <a:rPr lang="en-US" sz="1100" dirty="0"/>
                        <a:t> </a:t>
                      </a:r>
                      <a:r>
                        <a:rPr lang="en-US" sz="1100" dirty="0" err="1"/>
                        <a:t>पूरे</a:t>
                      </a:r>
                      <a:r>
                        <a:rPr lang="en-US" sz="1100" dirty="0"/>
                        <a:t> </a:t>
                      </a:r>
                      <a:r>
                        <a:rPr lang="en-US" sz="1100" dirty="0" err="1"/>
                        <a:t>देश</a:t>
                      </a:r>
                      <a:r>
                        <a:rPr lang="en-US" sz="1100" dirty="0"/>
                        <a:t> </a:t>
                      </a:r>
                      <a:r>
                        <a:rPr lang="en-US" sz="1100" dirty="0" err="1"/>
                        <a:t>में</a:t>
                      </a:r>
                      <a:r>
                        <a:rPr lang="en-US" sz="1100" dirty="0"/>
                        <a:t> </a:t>
                      </a:r>
                      <a:r>
                        <a:rPr lang="en-US" sz="1100" dirty="0" err="1"/>
                        <a:t>एक</a:t>
                      </a:r>
                      <a:r>
                        <a:rPr lang="en-US" sz="1100" dirty="0"/>
                        <a:t> </a:t>
                      </a:r>
                      <a:r>
                        <a:rPr lang="en-US" sz="1100" dirty="0" err="1"/>
                        <a:t>समान</a:t>
                      </a:r>
                      <a:r>
                        <a:rPr lang="en-US" sz="1100" dirty="0"/>
                        <a:t> </a:t>
                      </a:r>
                      <a:r>
                        <a:rPr lang="en-US" sz="1100" dirty="0" err="1"/>
                        <a:t>कानून</a:t>
                      </a:r>
                      <a:r>
                        <a:rPr lang="en-US" sz="1100" dirty="0"/>
                        <a:t> </a:t>
                      </a:r>
                      <a:r>
                        <a:rPr lang="en-US" sz="1100" dirty="0" err="1"/>
                        <a:t>लागू</a:t>
                      </a:r>
                      <a:r>
                        <a:rPr lang="en-US" sz="1100" dirty="0"/>
                        <a:t> </a:t>
                      </a:r>
                      <a:r>
                        <a:rPr lang="en-US" sz="1100" dirty="0" err="1"/>
                        <a:t>होना</a:t>
                      </a:r>
                      <a:r>
                        <a:rPr lang="en-US" sz="1100" dirty="0"/>
                        <a:t> </a:t>
                      </a:r>
                      <a:r>
                        <a:rPr lang="en-US" sz="1100" dirty="0" err="1"/>
                        <a:t>चाहिए</a:t>
                      </a:r>
                      <a:r>
                        <a:rPr lang="en-US" sz="1100" dirty="0"/>
                        <a:t>.</a:t>
                      </a:r>
                      <a:endParaRPr lang="en-US" dirty="0"/>
                    </a:p>
                  </a:txBody>
                  <a:tcPr>
                    <a:solidFill>
                      <a:schemeClr val="accent1"/>
                    </a:solidFill>
                  </a:tcPr>
                </a:tc>
                <a:tc>
                  <a:txBody>
                    <a:bodyPr/>
                    <a:lstStyle/>
                    <a:p>
                      <a:endParaRPr lang="en-US" dirty="0">
                        <a:solidFill>
                          <a:srgbClr val="FF0000"/>
                        </a:solidFill>
                      </a:endParaRPr>
                    </a:p>
                  </a:txBody>
                  <a:tcPr>
                    <a:solidFill>
                      <a:srgbClr val="00B050"/>
                    </a:solidFill>
                  </a:tcPr>
                </a:tc>
                <a:extLst>
                  <a:ext uri="{0D108BD9-81ED-4DB2-BD59-A6C34878D82A}">
                    <a16:rowId xmlns:a16="http://schemas.microsoft.com/office/drawing/2014/main" val="10000"/>
                  </a:ext>
                </a:extLst>
              </a:tr>
            </a:tbl>
          </a:graphicData>
        </a:graphic>
      </p:graphicFrame>
      <p:pic>
        <p:nvPicPr>
          <p:cNvPr id="8" name="Picture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85801" y="2"/>
            <a:ext cx="1098394" cy="869793"/>
          </a:xfrm>
          <a:prstGeom prst="rect">
            <a:avLst/>
          </a:prstGeom>
        </p:spPr>
      </p:pic>
      <p:pic>
        <p:nvPicPr>
          <p:cNvPr id="9" name="ed-img" descr="बीआर अम्बेडकर"/>
          <p:cNvPicPr/>
          <p:nvPr/>
        </p:nvPicPr>
        <p:blipFill>
          <a:blip r:embed="rId3">
            <a:extLst>
              <a:ext uri="{28A0092B-C50C-407E-A947-70E740481C1C}">
                <a14:useLocalDpi xmlns:a14="http://schemas.microsoft.com/office/drawing/2010/main" val="0"/>
              </a:ext>
            </a:extLst>
          </a:blip>
          <a:srcRect/>
          <a:stretch>
            <a:fillRect/>
          </a:stretch>
        </p:blipFill>
        <p:spPr bwMode="auto">
          <a:xfrm>
            <a:off x="8073483" y="869795"/>
            <a:ext cx="3791414" cy="5698273"/>
          </a:xfrm>
          <a:prstGeom prst="rect">
            <a:avLst/>
          </a:prstGeom>
          <a:noFill/>
          <a:ln>
            <a:noFill/>
          </a:ln>
        </p:spPr>
      </p:pic>
    </p:spTree>
    <p:extLst>
      <p:ext uri="{BB962C8B-B14F-4D97-AF65-F5344CB8AC3E}">
        <p14:creationId xmlns:p14="http://schemas.microsoft.com/office/powerpoint/2010/main" val="253634884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349818"/>
            <a:ext cx="10820400" cy="553431"/>
          </a:xfrm>
        </p:spPr>
        <p:txBody>
          <a:bodyPr>
            <a:normAutofit fontScale="90000"/>
          </a:bodyPr>
          <a:lstStyle/>
          <a:p>
            <a:pPr algn="ctr"/>
            <a:r>
              <a:rPr lang="en-US" sz="2000" i="1" dirty="0">
                <a:solidFill>
                  <a:srgbClr val="00B050"/>
                </a:solidFill>
              </a:rPr>
              <a:t>PBA NEWS LETTER</a:t>
            </a:r>
            <a:r>
              <a:rPr lang="en-US" dirty="0"/>
              <a:t> </a:t>
            </a:r>
            <a:r>
              <a:rPr lang="en-US" sz="1300" dirty="0"/>
              <a:t>APRIL</a:t>
            </a:r>
            <a:r>
              <a:rPr lang="en-US" sz="1200" dirty="0"/>
              <a:t>  2022</a:t>
            </a:r>
            <a:br>
              <a:rPr lang="en-US" sz="1200" dirty="0"/>
            </a:br>
            <a:endParaRPr lang="en-US" sz="2700" dirty="0"/>
          </a:p>
        </p:txBody>
      </p:sp>
      <p:sp>
        <p:nvSpPr>
          <p:cNvPr id="3" name="Content Placeholder 2"/>
          <p:cNvSpPr>
            <a:spLocks noGrp="1"/>
          </p:cNvSpPr>
          <p:nvPr>
            <p:ph idx="1"/>
          </p:nvPr>
        </p:nvSpPr>
        <p:spPr>
          <a:xfrm>
            <a:off x="685800" y="825190"/>
            <a:ext cx="10820400" cy="5598188"/>
          </a:xfrm>
          <a:solidFill>
            <a:schemeClr val="accent1"/>
          </a:solidFill>
        </p:spPr>
        <p:txBody>
          <a:bodyPr>
            <a:normAutofit/>
          </a:bodyPr>
          <a:lstStyle/>
          <a:p>
            <a:pPr marL="0" indent="0" algn="just">
              <a:lnSpc>
                <a:spcPct val="150000"/>
              </a:lnSpc>
              <a:buNone/>
            </a:pPr>
            <a:r>
              <a:rPr lang="en-US" sz="1400" dirty="0">
                <a:latin typeface="Mangal"/>
              </a:rPr>
              <a:t>अंबेडकर </a:t>
            </a:r>
            <a:r>
              <a:rPr lang="en-US" sz="1400" dirty="0" err="1">
                <a:latin typeface="Mangal"/>
              </a:rPr>
              <a:t>भारत</a:t>
            </a:r>
            <a:r>
              <a:rPr lang="en-US" sz="1400" dirty="0">
                <a:latin typeface="Mangal"/>
              </a:rPr>
              <a:t> </a:t>
            </a:r>
            <a:r>
              <a:rPr lang="en-US" sz="1400" dirty="0" err="1">
                <a:latin typeface="Mangal"/>
              </a:rPr>
              <a:t>बंद</a:t>
            </a:r>
            <a:r>
              <a:rPr lang="en-US" sz="1400" dirty="0">
                <a:latin typeface="Mangal"/>
              </a:rPr>
              <a:t> </a:t>
            </a:r>
            <a:r>
              <a:rPr lang="en-US" sz="1400" dirty="0" err="1">
                <a:latin typeface="Mangal"/>
              </a:rPr>
              <a:t>और</a:t>
            </a:r>
            <a:r>
              <a:rPr lang="en-US" sz="1400" dirty="0">
                <a:latin typeface="Mangal"/>
              </a:rPr>
              <a:t> </a:t>
            </a:r>
            <a:r>
              <a:rPr lang="en-US" sz="1400" dirty="0" err="1">
                <a:latin typeface="Mangal"/>
              </a:rPr>
              <a:t>सत्याग्रह</a:t>
            </a:r>
            <a:r>
              <a:rPr lang="en-US" sz="1400" dirty="0">
                <a:latin typeface="Mangal"/>
              </a:rPr>
              <a:t> </a:t>
            </a:r>
            <a:r>
              <a:rPr lang="en-US" sz="1400" dirty="0" err="1">
                <a:latin typeface="Mangal"/>
              </a:rPr>
              <a:t>जैसे</a:t>
            </a:r>
            <a:r>
              <a:rPr lang="en-US" sz="1400" dirty="0">
                <a:latin typeface="Mangal"/>
              </a:rPr>
              <a:t> </a:t>
            </a:r>
            <a:r>
              <a:rPr lang="en-US" sz="1400" dirty="0" err="1">
                <a:latin typeface="Mangal"/>
              </a:rPr>
              <a:t>पारंपरिक</a:t>
            </a:r>
            <a:r>
              <a:rPr lang="en-US" sz="1400" dirty="0">
                <a:latin typeface="Mangal"/>
              </a:rPr>
              <a:t> </a:t>
            </a:r>
            <a:r>
              <a:rPr lang="en-US" sz="1400" dirty="0" err="1">
                <a:latin typeface="Mangal"/>
              </a:rPr>
              <a:t>आंदोलनों</a:t>
            </a:r>
            <a:r>
              <a:rPr lang="en-US" sz="1400" dirty="0">
                <a:latin typeface="Mangal"/>
              </a:rPr>
              <a:t> </a:t>
            </a:r>
            <a:r>
              <a:rPr lang="en-US" sz="1400" dirty="0" err="1">
                <a:latin typeface="Mangal"/>
              </a:rPr>
              <a:t>के</a:t>
            </a:r>
            <a:r>
              <a:rPr lang="en-US" sz="1400" dirty="0">
                <a:latin typeface="Mangal"/>
              </a:rPr>
              <a:t> </a:t>
            </a:r>
            <a:r>
              <a:rPr lang="en-US" sz="1400" dirty="0" err="1">
                <a:latin typeface="Mangal"/>
              </a:rPr>
              <a:t>भी</a:t>
            </a:r>
            <a:r>
              <a:rPr lang="en-US" sz="1400" dirty="0">
                <a:latin typeface="Mangal"/>
              </a:rPr>
              <a:t> </a:t>
            </a:r>
            <a:r>
              <a:rPr lang="en-US" sz="1400" dirty="0" err="1">
                <a:latin typeface="Mangal"/>
              </a:rPr>
              <a:t>खिलाफ</a:t>
            </a:r>
            <a:r>
              <a:rPr lang="en-US" sz="1400" dirty="0">
                <a:latin typeface="Mangal"/>
              </a:rPr>
              <a:t> </a:t>
            </a:r>
            <a:r>
              <a:rPr lang="en-US" sz="1400" dirty="0" err="1">
                <a:latin typeface="Mangal"/>
              </a:rPr>
              <a:t>थे</a:t>
            </a:r>
            <a:r>
              <a:rPr lang="en-US" sz="1400" dirty="0">
                <a:latin typeface="Mangal"/>
              </a:rPr>
              <a:t>. </a:t>
            </a:r>
            <a:r>
              <a:rPr lang="en-US" sz="1400" dirty="0" err="1">
                <a:latin typeface="Mangal"/>
              </a:rPr>
              <a:t>लेकिन</a:t>
            </a:r>
            <a:r>
              <a:rPr lang="en-US" sz="1400" dirty="0">
                <a:latin typeface="Mangal"/>
              </a:rPr>
              <a:t> </a:t>
            </a:r>
            <a:r>
              <a:rPr lang="en-US" sz="1400" dirty="0" err="1">
                <a:latin typeface="Mangal"/>
              </a:rPr>
              <a:t>हमारे</a:t>
            </a:r>
            <a:r>
              <a:rPr lang="en-US" sz="1400" dirty="0">
                <a:latin typeface="Mangal"/>
              </a:rPr>
              <a:t> </a:t>
            </a:r>
            <a:r>
              <a:rPr lang="en-US" sz="1400" dirty="0" err="1">
                <a:latin typeface="Mangal"/>
              </a:rPr>
              <a:t>देश</a:t>
            </a:r>
            <a:r>
              <a:rPr lang="en-US" sz="1400" dirty="0">
                <a:latin typeface="Mangal"/>
              </a:rPr>
              <a:t> </a:t>
            </a:r>
            <a:r>
              <a:rPr lang="en-US" sz="1400" dirty="0" err="1">
                <a:latin typeface="Mangal"/>
              </a:rPr>
              <a:t>के</a:t>
            </a:r>
            <a:r>
              <a:rPr lang="en-US" sz="1400" dirty="0">
                <a:latin typeface="Mangal"/>
              </a:rPr>
              <a:t> </a:t>
            </a:r>
            <a:r>
              <a:rPr lang="en-US" sz="1400" dirty="0" err="1">
                <a:latin typeface="Mangal"/>
              </a:rPr>
              <a:t>लोगों</a:t>
            </a:r>
            <a:r>
              <a:rPr lang="en-US" sz="1400" dirty="0">
                <a:latin typeface="Mangal"/>
              </a:rPr>
              <a:t> </a:t>
            </a:r>
            <a:r>
              <a:rPr lang="en-US" sz="1400" dirty="0" err="1">
                <a:latin typeface="Mangal"/>
              </a:rPr>
              <a:t>ने</a:t>
            </a:r>
            <a:r>
              <a:rPr lang="en-US" sz="1400" dirty="0">
                <a:latin typeface="Mangal"/>
              </a:rPr>
              <a:t> </a:t>
            </a:r>
            <a:r>
              <a:rPr lang="en-US" sz="1400" dirty="0" err="1">
                <a:latin typeface="Mangal"/>
              </a:rPr>
              <a:t>उनके</a:t>
            </a:r>
            <a:r>
              <a:rPr lang="en-US" sz="1400" dirty="0">
                <a:latin typeface="Mangal"/>
              </a:rPr>
              <a:t> </a:t>
            </a:r>
            <a:r>
              <a:rPr lang="en-US" sz="1400" dirty="0" err="1">
                <a:latin typeface="Mangal"/>
              </a:rPr>
              <a:t>इस</a:t>
            </a:r>
            <a:r>
              <a:rPr lang="en-US" sz="1400" dirty="0">
                <a:latin typeface="Mangal"/>
              </a:rPr>
              <a:t> </a:t>
            </a:r>
            <a:r>
              <a:rPr lang="en-US" sz="1400" dirty="0" err="1">
                <a:latin typeface="Mangal"/>
              </a:rPr>
              <a:t>विचार</a:t>
            </a:r>
            <a:r>
              <a:rPr lang="en-US" sz="1400" dirty="0">
                <a:latin typeface="Mangal"/>
              </a:rPr>
              <a:t> </a:t>
            </a:r>
            <a:r>
              <a:rPr lang="en-US" sz="1400" dirty="0" err="1">
                <a:latin typeface="Mangal"/>
              </a:rPr>
              <a:t>को</a:t>
            </a:r>
            <a:r>
              <a:rPr lang="en-US" sz="1400" dirty="0">
                <a:latin typeface="Mangal"/>
              </a:rPr>
              <a:t> </a:t>
            </a:r>
            <a:r>
              <a:rPr lang="en-US" sz="1400" dirty="0" err="1">
                <a:latin typeface="Mangal"/>
              </a:rPr>
              <a:t>भी</a:t>
            </a:r>
            <a:r>
              <a:rPr lang="en-US" sz="1400" dirty="0">
                <a:latin typeface="Mangal"/>
              </a:rPr>
              <a:t> </a:t>
            </a:r>
            <a:r>
              <a:rPr lang="en-US" sz="1400" dirty="0" err="1">
                <a:latin typeface="Mangal"/>
              </a:rPr>
              <a:t>नहीं</a:t>
            </a:r>
            <a:r>
              <a:rPr lang="en-US" sz="1400" dirty="0">
                <a:latin typeface="Mangal"/>
              </a:rPr>
              <a:t> </a:t>
            </a:r>
            <a:r>
              <a:rPr lang="en-US" sz="1400" dirty="0" err="1">
                <a:latin typeface="Mangal"/>
              </a:rPr>
              <a:t>अपनाया</a:t>
            </a:r>
            <a:r>
              <a:rPr lang="en-US" sz="1400" dirty="0">
                <a:latin typeface="Mangal"/>
              </a:rPr>
              <a:t>. </a:t>
            </a:r>
            <a:r>
              <a:rPr lang="en-US" sz="1400" dirty="0" err="1">
                <a:latin typeface="Mangal"/>
              </a:rPr>
              <a:t>वर्ष</a:t>
            </a:r>
            <a:r>
              <a:rPr lang="en-US" sz="1400" dirty="0">
                <a:latin typeface="Mangal"/>
              </a:rPr>
              <a:t> 1949 </a:t>
            </a:r>
            <a:r>
              <a:rPr lang="en-US" sz="1400" dirty="0" err="1">
                <a:latin typeface="Mangal"/>
              </a:rPr>
              <a:t>में</a:t>
            </a:r>
            <a:r>
              <a:rPr lang="en-US" sz="1400" dirty="0">
                <a:latin typeface="Mangal"/>
              </a:rPr>
              <a:t> </a:t>
            </a:r>
            <a:r>
              <a:rPr lang="en-US" sz="1400" dirty="0" err="1">
                <a:latin typeface="Mangal"/>
              </a:rPr>
              <a:t>संविधान</a:t>
            </a:r>
            <a:r>
              <a:rPr lang="en-US" sz="1400" dirty="0">
                <a:latin typeface="Mangal"/>
              </a:rPr>
              <a:t> </a:t>
            </a:r>
            <a:r>
              <a:rPr lang="en-US" sz="1400" dirty="0" err="1">
                <a:latin typeface="Mangal"/>
              </a:rPr>
              <a:t>सभा</a:t>
            </a:r>
            <a:r>
              <a:rPr lang="en-US" sz="1400" dirty="0">
                <a:latin typeface="Mangal"/>
              </a:rPr>
              <a:t> </a:t>
            </a:r>
            <a:r>
              <a:rPr lang="en-US" sz="1400" dirty="0" err="1">
                <a:latin typeface="Mangal"/>
              </a:rPr>
              <a:t>में</a:t>
            </a:r>
            <a:r>
              <a:rPr lang="en-US" sz="1400" dirty="0">
                <a:latin typeface="Mangal"/>
              </a:rPr>
              <a:t> </a:t>
            </a:r>
            <a:r>
              <a:rPr lang="en-US" sz="1400" dirty="0" err="1">
                <a:latin typeface="Mangal"/>
              </a:rPr>
              <a:t>दिए</a:t>
            </a:r>
            <a:r>
              <a:rPr lang="en-US" sz="1400" dirty="0">
                <a:latin typeface="Mangal"/>
              </a:rPr>
              <a:t> </a:t>
            </a:r>
            <a:r>
              <a:rPr lang="en-US" sz="1400" dirty="0" err="1">
                <a:latin typeface="Mangal"/>
              </a:rPr>
              <a:t>अपने</a:t>
            </a:r>
            <a:r>
              <a:rPr lang="en-US" sz="1400" dirty="0">
                <a:latin typeface="Mangal"/>
              </a:rPr>
              <a:t> </a:t>
            </a:r>
            <a:r>
              <a:rPr lang="en-US" sz="1400" dirty="0" err="1">
                <a:latin typeface="Mangal"/>
              </a:rPr>
              <a:t>आखिरी</a:t>
            </a:r>
            <a:r>
              <a:rPr lang="en-US" sz="1400" dirty="0">
                <a:latin typeface="Mangal"/>
              </a:rPr>
              <a:t> </a:t>
            </a:r>
            <a:r>
              <a:rPr lang="en-US" sz="1400" dirty="0" err="1">
                <a:latin typeface="Mangal"/>
              </a:rPr>
              <a:t>भाषण</a:t>
            </a:r>
            <a:r>
              <a:rPr lang="en-US" sz="1400" dirty="0">
                <a:latin typeface="Mangal"/>
              </a:rPr>
              <a:t> </a:t>
            </a:r>
            <a:r>
              <a:rPr lang="en-US" sz="1400" dirty="0" err="1">
                <a:latin typeface="Mangal"/>
              </a:rPr>
              <a:t>में</a:t>
            </a:r>
            <a:r>
              <a:rPr lang="en-US" sz="1400" dirty="0">
                <a:latin typeface="Mangal"/>
              </a:rPr>
              <a:t> अंबेडकर </a:t>
            </a:r>
            <a:r>
              <a:rPr lang="en-US" sz="1400" dirty="0" err="1">
                <a:latin typeface="Mangal"/>
              </a:rPr>
              <a:t>ने</a:t>
            </a:r>
            <a:r>
              <a:rPr lang="en-US" sz="1400" dirty="0">
                <a:latin typeface="Mangal"/>
              </a:rPr>
              <a:t> </a:t>
            </a:r>
            <a:r>
              <a:rPr lang="en-US" sz="1400" dirty="0" err="1">
                <a:latin typeface="Mangal"/>
              </a:rPr>
              <a:t>कहा</a:t>
            </a:r>
            <a:r>
              <a:rPr lang="en-US" sz="1400" dirty="0">
                <a:latin typeface="Mangal"/>
              </a:rPr>
              <a:t> </a:t>
            </a:r>
            <a:r>
              <a:rPr lang="en-US" sz="1400" dirty="0" err="1">
                <a:latin typeface="Mangal"/>
              </a:rPr>
              <a:t>था</a:t>
            </a:r>
            <a:r>
              <a:rPr lang="en-US" sz="1400" dirty="0">
                <a:latin typeface="Mangal"/>
              </a:rPr>
              <a:t> </a:t>
            </a:r>
            <a:r>
              <a:rPr lang="en-US" sz="1400" dirty="0" err="1">
                <a:latin typeface="Mangal"/>
              </a:rPr>
              <a:t>कि</a:t>
            </a:r>
            <a:r>
              <a:rPr lang="en-US" sz="1400" dirty="0">
                <a:latin typeface="Mangal"/>
              </a:rPr>
              <a:t> </a:t>
            </a:r>
            <a:r>
              <a:rPr lang="en-US" sz="1400" dirty="0" err="1">
                <a:latin typeface="Mangal"/>
              </a:rPr>
              <a:t>भारत</a:t>
            </a:r>
            <a:r>
              <a:rPr lang="en-US" sz="1400" dirty="0">
                <a:latin typeface="Mangal"/>
              </a:rPr>
              <a:t> </a:t>
            </a:r>
            <a:r>
              <a:rPr lang="en-US" sz="1400" dirty="0" err="1">
                <a:latin typeface="Mangal"/>
              </a:rPr>
              <a:t>को</a:t>
            </a:r>
            <a:r>
              <a:rPr lang="en-US" sz="1400" dirty="0">
                <a:latin typeface="Mangal"/>
              </a:rPr>
              <a:t> </a:t>
            </a:r>
            <a:r>
              <a:rPr lang="en-US" sz="1400" dirty="0" err="1">
                <a:latin typeface="Mangal"/>
              </a:rPr>
              <a:t>अगर</a:t>
            </a:r>
            <a:r>
              <a:rPr lang="en-US" sz="1400" dirty="0">
                <a:latin typeface="Mangal"/>
              </a:rPr>
              <a:t> </a:t>
            </a:r>
            <a:r>
              <a:rPr lang="en-US" sz="1400" dirty="0" err="1">
                <a:latin typeface="Mangal"/>
              </a:rPr>
              <a:t>आगे</a:t>
            </a:r>
            <a:r>
              <a:rPr lang="en-US" sz="1400" dirty="0">
                <a:latin typeface="Mangal"/>
              </a:rPr>
              <a:t> </a:t>
            </a:r>
            <a:r>
              <a:rPr lang="en-US" sz="1400" dirty="0" err="1">
                <a:latin typeface="Mangal"/>
              </a:rPr>
              <a:t>बढ़ना</a:t>
            </a:r>
            <a:r>
              <a:rPr lang="en-US" sz="1400" dirty="0">
                <a:latin typeface="Mangal"/>
              </a:rPr>
              <a:t> </a:t>
            </a:r>
            <a:r>
              <a:rPr lang="en-US" sz="1400" dirty="0" err="1">
                <a:latin typeface="Mangal"/>
              </a:rPr>
              <a:t>है</a:t>
            </a:r>
            <a:r>
              <a:rPr lang="en-US" sz="1400" dirty="0">
                <a:latin typeface="Mangal"/>
              </a:rPr>
              <a:t> </a:t>
            </a:r>
            <a:r>
              <a:rPr lang="en-US" sz="1400" dirty="0" err="1">
                <a:latin typeface="Mangal"/>
              </a:rPr>
              <a:t>तो</a:t>
            </a:r>
            <a:r>
              <a:rPr lang="en-US" sz="1400" dirty="0">
                <a:latin typeface="Mangal"/>
              </a:rPr>
              <a:t> </a:t>
            </a:r>
            <a:r>
              <a:rPr lang="en-US" sz="1400" dirty="0" err="1">
                <a:latin typeface="Mangal"/>
              </a:rPr>
              <a:t>उसे</a:t>
            </a:r>
            <a:r>
              <a:rPr lang="en-US" sz="1400" dirty="0">
                <a:latin typeface="Mangal"/>
              </a:rPr>
              <a:t> </a:t>
            </a:r>
            <a:r>
              <a:rPr lang="en-US" sz="1400" dirty="0" err="1">
                <a:latin typeface="Mangal"/>
              </a:rPr>
              <a:t>प्रजातंत्र</a:t>
            </a:r>
            <a:r>
              <a:rPr lang="en-US" sz="1400" dirty="0">
                <a:latin typeface="Mangal"/>
              </a:rPr>
              <a:t> </a:t>
            </a:r>
            <a:r>
              <a:rPr lang="en-US" sz="1400" dirty="0" err="1">
                <a:latin typeface="Mangal"/>
              </a:rPr>
              <a:t>में</a:t>
            </a:r>
            <a:r>
              <a:rPr lang="en-US" sz="1400" dirty="0">
                <a:latin typeface="Mangal"/>
              </a:rPr>
              <a:t> </a:t>
            </a:r>
            <a:r>
              <a:rPr lang="en-US" sz="1400" dirty="0" err="1">
                <a:latin typeface="Mangal"/>
              </a:rPr>
              <a:t>विरोध</a:t>
            </a:r>
            <a:r>
              <a:rPr lang="en-US" sz="1400" dirty="0">
                <a:latin typeface="Mangal"/>
              </a:rPr>
              <a:t> </a:t>
            </a:r>
            <a:r>
              <a:rPr lang="en-US" sz="1400" dirty="0" err="1">
                <a:latin typeface="Mangal"/>
              </a:rPr>
              <a:t>जताने</a:t>
            </a:r>
            <a:r>
              <a:rPr lang="en-US" sz="1400" dirty="0">
                <a:latin typeface="Mangal"/>
              </a:rPr>
              <a:t> </a:t>
            </a:r>
            <a:r>
              <a:rPr lang="en-US" sz="1400" dirty="0" err="1">
                <a:latin typeface="Mangal"/>
              </a:rPr>
              <a:t>की</a:t>
            </a:r>
            <a:r>
              <a:rPr lang="en-US" sz="1400" dirty="0">
                <a:latin typeface="Mangal"/>
              </a:rPr>
              <a:t> </a:t>
            </a:r>
            <a:r>
              <a:rPr lang="en-US" sz="1400" dirty="0" err="1">
                <a:latin typeface="Mangal"/>
              </a:rPr>
              <a:t>उन</a:t>
            </a:r>
            <a:r>
              <a:rPr lang="en-US" sz="1400" dirty="0">
                <a:latin typeface="Mangal"/>
              </a:rPr>
              <a:t> </a:t>
            </a:r>
            <a:r>
              <a:rPr lang="en-US" sz="1400" dirty="0" err="1">
                <a:latin typeface="Mangal"/>
              </a:rPr>
              <a:t>परंपराओं</a:t>
            </a:r>
            <a:r>
              <a:rPr lang="en-US" sz="1400" dirty="0">
                <a:latin typeface="Mangal"/>
              </a:rPr>
              <a:t> </a:t>
            </a:r>
            <a:r>
              <a:rPr lang="en-US" sz="1400" dirty="0" err="1">
                <a:latin typeface="Mangal"/>
              </a:rPr>
              <a:t>को</a:t>
            </a:r>
            <a:r>
              <a:rPr lang="en-US" sz="1400" dirty="0">
                <a:latin typeface="Mangal"/>
              </a:rPr>
              <a:t> </a:t>
            </a:r>
            <a:r>
              <a:rPr lang="en-US" sz="1400" dirty="0" err="1">
                <a:latin typeface="Mangal"/>
              </a:rPr>
              <a:t>छोड़ना</a:t>
            </a:r>
            <a:r>
              <a:rPr lang="en-US" sz="1400" dirty="0">
                <a:latin typeface="Mangal"/>
              </a:rPr>
              <a:t> </a:t>
            </a:r>
            <a:r>
              <a:rPr lang="en-US" sz="1400" dirty="0" err="1">
                <a:latin typeface="Mangal"/>
              </a:rPr>
              <a:t>होगा</a:t>
            </a:r>
            <a:r>
              <a:rPr lang="en-US" sz="1400" dirty="0">
                <a:latin typeface="Mangal"/>
              </a:rPr>
              <a:t>, </a:t>
            </a:r>
            <a:r>
              <a:rPr lang="en-US" sz="1400" dirty="0" err="1">
                <a:latin typeface="Mangal"/>
              </a:rPr>
              <a:t>जिनमें</a:t>
            </a:r>
            <a:r>
              <a:rPr lang="en-US" sz="1400" dirty="0">
                <a:latin typeface="Mangal"/>
              </a:rPr>
              <a:t> </a:t>
            </a:r>
            <a:r>
              <a:rPr lang="en-US" sz="1400" dirty="0" err="1">
                <a:latin typeface="Mangal"/>
              </a:rPr>
              <a:t>सत्याग्रह</a:t>
            </a:r>
            <a:r>
              <a:rPr lang="en-US" sz="1400" dirty="0">
                <a:latin typeface="Mangal"/>
              </a:rPr>
              <a:t> </a:t>
            </a:r>
            <a:r>
              <a:rPr lang="en-US" sz="1400" dirty="0" err="1">
                <a:latin typeface="Mangal"/>
              </a:rPr>
              <a:t>और</a:t>
            </a:r>
            <a:r>
              <a:rPr lang="en-US" sz="1400" dirty="0">
                <a:latin typeface="Mangal"/>
              </a:rPr>
              <a:t> </a:t>
            </a:r>
            <a:r>
              <a:rPr lang="en-US" sz="1400" dirty="0" err="1">
                <a:latin typeface="Mangal"/>
              </a:rPr>
              <a:t>असहयोग</a:t>
            </a:r>
            <a:r>
              <a:rPr lang="en-US" sz="1400" dirty="0">
                <a:latin typeface="Mangal"/>
              </a:rPr>
              <a:t> </a:t>
            </a:r>
            <a:r>
              <a:rPr lang="en-US" sz="1400" dirty="0" err="1">
                <a:latin typeface="Mangal"/>
              </a:rPr>
              <a:t>जैसे</a:t>
            </a:r>
            <a:r>
              <a:rPr lang="en-US" sz="1400" dirty="0">
                <a:latin typeface="Mangal"/>
              </a:rPr>
              <a:t> </a:t>
            </a:r>
            <a:r>
              <a:rPr lang="en-US" sz="1400" dirty="0" err="1">
                <a:latin typeface="Mangal"/>
              </a:rPr>
              <a:t>आंदोलन</a:t>
            </a:r>
            <a:r>
              <a:rPr lang="en-US" sz="1400" dirty="0">
                <a:latin typeface="Mangal"/>
              </a:rPr>
              <a:t> </a:t>
            </a:r>
            <a:r>
              <a:rPr lang="en-US" sz="1400" dirty="0" err="1">
                <a:latin typeface="Mangal"/>
              </a:rPr>
              <a:t>किए</a:t>
            </a:r>
            <a:r>
              <a:rPr lang="en-US" sz="1400" dirty="0">
                <a:latin typeface="Mangal"/>
              </a:rPr>
              <a:t> </a:t>
            </a:r>
            <a:r>
              <a:rPr lang="en-US" sz="1400" dirty="0" err="1">
                <a:latin typeface="Mangal"/>
              </a:rPr>
              <a:t>जाते</a:t>
            </a:r>
            <a:r>
              <a:rPr lang="en-US" sz="1400" dirty="0">
                <a:latin typeface="Mangal"/>
              </a:rPr>
              <a:t> </a:t>
            </a:r>
            <a:r>
              <a:rPr lang="en-US" sz="1400" dirty="0" err="1">
                <a:latin typeface="Mangal"/>
              </a:rPr>
              <a:t>हैं</a:t>
            </a:r>
            <a:r>
              <a:rPr lang="en-US" sz="1400" dirty="0">
                <a:latin typeface="Mangal"/>
              </a:rPr>
              <a:t>. </a:t>
            </a:r>
            <a:r>
              <a:rPr lang="en-US" sz="1400" dirty="0" err="1">
                <a:latin typeface="Mangal"/>
              </a:rPr>
              <a:t>उन्होंने</a:t>
            </a:r>
            <a:r>
              <a:rPr lang="en-US" sz="1400" dirty="0">
                <a:latin typeface="Mangal"/>
              </a:rPr>
              <a:t> </a:t>
            </a:r>
            <a:r>
              <a:rPr lang="en-US" sz="1400" dirty="0" err="1">
                <a:latin typeface="Mangal"/>
              </a:rPr>
              <a:t>कहा</a:t>
            </a:r>
            <a:r>
              <a:rPr lang="en-US" sz="1400" dirty="0">
                <a:latin typeface="Mangal"/>
              </a:rPr>
              <a:t> </a:t>
            </a:r>
            <a:r>
              <a:rPr lang="en-US" sz="1400" dirty="0" err="1">
                <a:latin typeface="Mangal"/>
              </a:rPr>
              <a:t>था</a:t>
            </a:r>
            <a:r>
              <a:rPr lang="en-US" sz="1400" dirty="0">
                <a:latin typeface="Mangal"/>
              </a:rPr>
              <a:t> </a:t>
            </a:r>
            <a:r>
              <a:rPr lang="en-US" sz="1400" dirty="0" err="1">
                <a:latin typeface="Mangal"/>
              </a:rPr>
              <a:t>कि</a:t>
            </a:r>
            <a:r>
              <a:rPr lang="en-US" sz="1400" dirty="0">
                <a:latin typeface="Mangal"/>
              </a:rPr>
              <a:t> </a:t>
            </a:r>
            <a:r>
              <a:rPr lang="en-US" sz="1400" dirty="0" err="1">
                <a:latin typeface="Mangal"/>
              </a:rPr>
              <a:t>जब</a:t>
            </a:r>
            <a:r>
              <a:rPr lang="en-US" sz="1400" dirty="0">
                <a:latin typeface="Mangal"/>
              </a:rPr>
              <a:t> </a:t>
            </a:r>
            <a:r>
              <a:rPr lang="en-US" sz="1400" dirty="0" err="1">
                <a:latin typeface="Mangal"/>
              </a:rPr>
              <a:t>लोग</a:t>
            </a:r>
            <a:r>
              <a:rPr lang="en-US" sz="1400" dirty="0">
                <a:latin typeface="Mangal"/>
              </a:rPr>
              <a:t> </a:t>
            </a:r>
            <a:r>
              <a:rPr lang="en-US" sz="1400" dirty="0" err="1">
                <a:latin typeface="Mangal"/>
              </a:rPr>
              <a:t>संविधैनिक</a:t>
            </a:r>
            <a:r>
              <a:rPr lang="en-US" sz="1400" dirty="0">
                <a:latin typeface="Mangal"/>
              </a:rPr>
              <a:t> </a:t>
            </a:r>
            <a:r>
              <a:rPr lang="en-US" sz="1400" dirty="0" err="1">
                <a:latin typeface="Mangal"/>
              </a:rPr>
              <a:t>अधिकार</a:t>
            </a:r>
            <a:r>
              <a:rPr lang="en-US" sz="1400" dirty="0">
                <a:latin typeface="Mangal"/>
              </a:rPr>
              <a:t> </a:t>
            </a:r>
            <a:r>
              <a:rPr lang="en-US" sz="1400" dirty="0" err="1">
                <a:latin typeface="Mangal"/>
              </a:rPr>
              <a:t>और</a:t>
            </a:r>
            <a:r>
              <a:rPr lang="en-US" sz="1400" dirty="0">
                <a:latin typeface="Mangal"/>
              </a:rPr>
              <a:t> </a:t>
            </a:r>
            <a:r>
              <a:rPr lang="en-US" sz="1400" dirty="0" err="1">
                <a:latin typeface="Mangal"/>
              </a:rPr>
              <a:t>लोकतांत्रिक</a:t>
            </a:r>
            <a:r>
              <a:rPr lang="en-US" sz="1400" dirty="0">
                <a:latin typeface="Mangal"/>
              </a:rPr>
              <a:t> </a:t>
            </a:r>
            <a:r>
              <a:rPr lang="en-US" sz="1400" dirty="0" err="1">
                <a:latin typeface="Mangal"/>
              </a:rPr>
              <a:t>व्यवस्था</a:t>
            </a:r>
            <a:r>
              <a:rPr lang="en-US" sz="1400" dirty="0">
                <a:latin typeface="Mangal"/>
              </a:rPr>
              <a:t> </a:t>
            </a:r>
            <a:r>
              <a:rPr lang="en-US" sz="1400" dirty="0" err="1">
                <a:latin typeface="Mangal"/>
              </a:rPr>
              <a:t>होते</a:t>
            </a:r>
            <a:r>
              <a:rPr lang="en-US" sz="1400" dirty="0">
                <a:latin typeface="Mangal"/>
              </a:rPr>
              <a:t> </a:t>
            </a:r>
            <a:r>
              <a:rPr lang="en-US" sz="1400" dirty="0" err="1">
                <a:latin typeface="Mangal"/>
              </a:rPr>
              <a:t>हुए</a:t>
            </a:r>
            <a:r>
              <a:rPr lang="en-US" sz="1400" dirty="0">
                <a:latin typeface="Mangal"/>
              </a:rPr>
              <a:t> </a:t>
            </a:r>
            <a:r>
              <a:rPr lang="en-US" sz="1400" dirty="0" err="1">
                <a:latin typeface="Mangal"/>
              </a:rPr>
              <a:t>भी</a:t>
            </a:r>
            <a:r>
              <a:rPr lang="en-US" sz="1400" dirty="0">
                <a:latin typeface="Mangal"/>
              </a:rPr>
              <a:t> </a:t>
            </a:r>
            <a:r>
              <a:rPr lang="en-US" sz="1400" dirty="0" err="1">
                <a:latin typeface="Mangal"/>
              </a:rPr>
              <a:t>पारंपरिक</a:t>
            </a:r>
            <a:r>
              <a:rPr lang="en-US" sz="1400" dirty="0">
                <a:latin typeface="Mangal"/>
              </a:rPr>
              <a:t> </a:t>
            </a:r>
            <a:r>
              <a:rPr lang="en-US" sz="1400" dirty="0" err="1">
                <a:latin typeface="Mangal"/>
              </a:rPr>
              <a:t>आंदोलन</a:t>
            </a:r>
            <a:r>
              <a:rPr lang="en-US" sz="1400" dirty="0">
                <a:latin typeface="Mangal"/>
              </a:rPr>
              <a:t> </a:t>
            </a:r>
            <a:r>
              <a:rPr lang="en-US" sz="1400" dirty="0" err="1">
                <a:latin typeface="Mangal"/>
              </a:rPr>
              <a:t>को</a:t>
            </a:r>
            <a:r>
              <a:rPr lang="en-US" sz="1400" dirty="0">
                <a:latin typeface="Mangal"/>
              </a:rPr>
              <a:t> </a:t>
            </a:r>
            <a:r>
              <a:rPr lang="en-US" sz="1400" dirty="0" err="1">
                <a:latin typeface="Mangal"/>
              </a:rPr>
              <a:t>विरोध</a:t>
            </a:r>
            <a:r>
              <a:rPr lang="en-US" sz="1400" dirty="0">
                <a:latin typeface="Mangal"/>
              </a:rPr>
              <a:t> </a:t>
            </a:r>
            <a:r>
              <a:rPr lang="en-US" sz="1400" dirty="0" err="1">
                <a:latin typeface="Mangal"/>
              </a:rPr>
              <a:t>के</a:t>
            </a:r>
            <a:r>
              <a:rPr lang="en-US" sz="1400" dirty="0">
                <a:latin typeface="Mangal"/>
              </a:rPr>
              <a:t> </a:t>
            </a:r>
            <a:r>
              <a:rPr lang="en-US" sz="1400" dirty="0" err="1">
                <a:latin typeface="Mangal"/>
              </a:rPr>
              <a:t>तरीके</a:t>
            </a:r>
            <a:r>
              <a:rPr lang="en-US" sz="1400" dirty="0">
                <a:latin typeface="Mangal"/>
              </a:rPr>
              <a:t> </a:t>
            </a:r>
            <a:r>
              <a:rPr lang="en-US" sz="1400" dirty="0" err="1">
                <a:latin typeface="Mangal"/>
              </a:rPr>
              <a:t>के</a:t>
            </a:r>
            <a:r>
              <a:rPr lang="en-US" sz="1400" dirty="0">
                <a:latin typeface="Mangal"/>
              </a:rPr>
              <a:t> </a:t>
            </a:r>
            <a:r>
              <a:rPr lang="en-US" sz="1400" dirty="0" err="1">
                <a:latin typeface="Mangal"/>
              </a:rPr>
              <a:t>रूप</a:t>
            </a:r>
            <a:r>
              <a:rPr lang="en-US" sz="1400" dirty="0">
                <a:latin typeface="Mangal"/>
              </a:rPr>
              <a:t> </a:t>
            </a:r>
            <a:r>
              <a:rPr lang="en-US" sz="1400" dirty="0" err="1">
                <a:latin typeface="Mangal"/>
              </a:rPr>
              <a:t>में</a:t>
            </a:r>
            <a:r>
              <a:rPr lang="en-US" sz="1400" dirty="0">
                <a:latin typeface="Mangal"/>
              </a:rPr>
              <a:t> </a:t>
            </a:r>
            <a:r>
              <a:rPr lang="en-US" sz="1400" dirty="0" err="1">
                <a:latin typeface="Mangal"/>
              </a:rPr>
              <a:t>अपनाएंगे</a:t>
            </a:r>
            <a:r>
              <a:rPr lang="en-US" sz="1400" dirty="0">
                <a:latin typeface="Mangal"/>
              </a:rPr>
              <a:t> </a:t>
            </a:r>
            <a:r>
              <a:rPr lang="en-US" sz="1400" dirty="0" err="1">
                <a:latin typeface="Mangal"/>
              </a:rPr>
              <a:t>तो</a:t>
            </a:r>
            <a:r>
              <a:rPr lang="en-US" sz="1400" dirty="0">
                <a:latin typeface="Mangal"/>
              </a:rPr>
              <a:t> </a:t>
            </a:r>
            <a:r>
              <a:rPr lang="en-US" sz="1400" dirty="0" err="1">
                <a:latin typeface="Mangal"/>
              </a:rPr>
              <a:t>फिर</a:t>
            </a:r>
            <a:r>
              <a:rPr lang="en-US" sz="1400" dirty="0">
                <a:latin typeface="Mangal"/>
              </a:rPr>
              <a:t> </a:t>
            </a:r>
            <a:r>
              <a:rPr lang="en-US" sz="1400" dirty="0" err="1">
                <a:latin typeface="Mangal"/>
              </a:rPr>
              <a:t>आजादी</a:t>
            </a:r>
            <a:r>
              <a:rPr lang="en-US" sz="1400" dirty="0">
                <a:latin typeface="Mangal"/>
              </a:rPr>
              <a:t> </a:t>
            </a:r>
            <a:r>
              <a:rPr lang="en-US" sz="1400" dirty="0" err="1">
                <a:latin typeface="Mangal"/>
              </a:rPr>
              <a:t>को</a:t>
            </a:r>
            <a:r>
              <a:rPr lang="en-US" sz="1400" dirty="0">
                <a:latin typeface="Mangal"/>
              </a:rPr>
              <a:t> </a:t>
            </a:r>
            <a:r>
              <a:rPr lang="en-US" sz="1400" dirty="0" err="1">
                <a:latin typeface="Mangal"/>
              </a:rPr>
              <a:t>कोई</a:t>
            </a:r>
            <a:r>
              <a:rPr lang="en-US" sz="1400" dirty="0">
                <a:latin typeface="Mangal"/>
              </a:rPr>
              <a:t> </a:t>
            </a:r>
            <a:r>
              <a:rPr lang="en-US" sz="1400" dirty="0" err="1">
                <a:latin typeface="Mangal"/>
              </a:rPr>
              <a:t>मतलब</a:t>
            </a:r>
            <a:r>
              <a:rPr lang="en-US" sz="1400" dirty="0">
                <a:latin typeface="Mangal"/>
              </a:rPr>
              <a:t> </a:t>
            </a:r>
            <a:r>
              <a:rPr lang="en-US" sz="1400" dirty="0" err="1">
                <a:latin typeface="Mangal"/>
              </a:rPr>
              <a:t>नहीं</a:t>
            </a:r>
            <a:r>
              <a:rPr lang="en-US" sz="1400" dirty="0">
                <a:latin typeface="Mangal"/>
              </a:rPr>
              <a:t> </a:t>
            </a:r>
            <a:r>
              <a:rPr lang="en-US" sz="1400" dirty="0" err="1">
                <a:latin typeface="Mangal"/>
              </a:rPr>
              <a:t>रह</a:t>
            </a:r>
            <a:r>
              <a:rPr lang="en-US" sz="1400" dirty="0">
                <a:latin typeface="Mangal"/>
              </a:rPr>
              <a:t> </a:t>
            </a:r>
            <a:r>
              <a:rPr lang="en-US" sz="1400" dirty="0" err="1">
                <a:latin typeface="Mangal"/>
              </a:rPr>
              <a:t>जाएगा</a:t>
            </a:r>
            <a:r>
              <a:rPr lang="en-US" sz="1400" dirty="0">
                <a:latin typeface="Mangal"/>
              </a:rPr>
              <a:t>. अंबेडकर </a:t>
            </a:r>
            <a:r>
              <a:rPr lang="en-US" sz="1400" dirty="0" err="1">
                <a:latin typeface="Mangal"/>
              </a:rPr>
              <a:t>भारत</a:t>
            </a:r>
            <a:r>
              <a:rPr lang="en-US" sz="1400" dirty="0">
                <a:latin typeface="Mangal"/>
              </a:rPr>
              <a:t> </a:t>
            </a:r>
            <a:r>
              <a:rPr lang="en-US" sz="1400" dirty="0" err="1">
                <a:latin typeface="Mangal"/>
              </a:rPr>
              <a:t>में</a:t>
            </a:r>
            <a:r>
              <a:rPr lang="en-US" sz="1400" dirty="0">
                <a:latin typeface="Mangal"/>
              </a:rPr>
              <a:t> </a:t>
            </a:r>
            <a:r>
              <a:rPr lang="en-US" sz="1400" dirty="0" err="1">
                <a:latin typeface="Mangal"/>
              </a:rPr>
              <a:t>एक</a:t>
            </a:r>
            <a:r>
              <a:rPr lang="en-US" sz="1400" dirty="0">
                <a:latin typeface="Mangal"/>
              </a:rPr>
              <a:t> </a:t>
            </a:r>
            <a:r>
              <a:rPr lang="en-US" sz="1400" dirty="0" err="1">
                <a:latin typeface="Mangal"/>
              </a:rPr>
              <a:t>देश</a:t>
            </a:r>
            <a:r>
              <a:rPr lang="en-US" sz="1400" dirty="0">
                <a:latin typeface="Mangal"/>
              </a:rPr>
              <a:t> </a:t>
            </a:r>
            <a:r>
              <a:rPr lang="en-US" sz="1400" dirty="0" err="1">
                <a:latin typeface="Mangal"/>
              </a:rPr>
              <a:t>एक</a:t>
            </a:r>
            <a:r>
              <a:rPr lang="en-US" sz="1400" dirty="0">
                <a:latin typeface="Mangal"/>
              </a:rPr>
              <a:t> </a:t>
            </a:r>
            <a:r>
              <a:rPr lang="en-US" sz="1400" dirty="0" err="1">
                <a:latin typeface="Mangal"/>
              </a:rPr>
              <a:t>कानून</a:t>
            </a:r>
            <a:r>
              <a:rPr lang="en-US" sz="1400" dirty="0">
                <a:latin typeface="Mangal"/>
              </a:rPr>
              <a:t> </a:t>
            </a:r>
            <a:r>
              <a:rPr lang="en-US" sz="1400" dirty="0" err="1">
                <a:latin typeface="Mangal"/>
              </a:rPr>
              <a:t>की</a:t>
            </a:r>
            <a:r>
              <a:rPr lang="en-US" sz="1400" dirty="0">
                <a:latin typeface="Mangal"/>
              </a:rPr>
              <a:t> </a:t>
            </a:r>
            <a:r>
              <a:rPr lang="en-US" sz="1400" dirty="0" err="1">
                <a:latin typeface="Mangal"/>
              </a:rPr>
              <a:t>व्यवस्था</a:t>
            </a:r>
            <a:r>
              <a:rPr lang="en-US" sz="1400" dirty="0">
                <a:latin typeface="Mangal"/>
              </a:rPr>
              <a:t> </a:t>
            </a:r>
            <a:r>
              <a:rPr lang="en-US" sz="1400" dirty="0" err="1">
                <a:latin typeface="Mangal"/>
              </a:rPr>
              <a:t>चाहते</a:t>
            </a:r>
            <a:r>
              <a:rPr lang="en-US" sz="1400" dirty="0">
                <a:latin typeface="Mangal"/>
              </a:rPr>
              <a:t> </a:t>
            </a:r>
            <a:r>
              <a:rPr lang="en-US" sz="1400" dirty="0" err="1">
                <a:latin typeface="Mangal"/>
              </a:rPr>
              <a:t>थे</a:t>
            </a:r>
            <a:r>
              <a:rPr lang="en-US" sz="1400" dirty="0">
                <a:latin typeface="Mangal"/>
              </a:rPr>
              <a:t>. Uniform Civil Code </a:t>
            </a:r>
            <a:r>
              <a:rPr lang="en-US" sz="1400" dirty="0" err="1">
                <a:latin typeface="Mangal"/>
              </a:rPr>
              <a:t>लाने</a:t>
            </a:r>
            <a:r>
              <a:rPr lang="en-US" sz="1400" dirty="0">
                <a:latin typeface="Mangal"/>
              </a:rPr>
              <a:t> </a:t>
            </a:r>
            <a:r>
              <a:rPr lang="en-US" sz="1400" dirty="0" err="1">
                <a:latin typeface="Mangal"/>
              </a:rPr>
              <a:t>के</a:t>
            </a:r>
            <a:r>
              <a:rPr lang="en-US" sz="1400" dirty="0">
                <a:latin typeface="Mangal"/>
              </a:rPr>
              <a:t> </a:t>
            </a:r>
            <a:r>
              <a:rPr lang="en-US" sz="1400" dirty="0" err="1">
                <a:latin typeface="Mangal"/>
              </a:rPr>
              <a:t>पक्ष</a:t>
            </a:r>
            <a:r>
              <a:rPr lang="en-US" sz="1400" dirty="0">
                <a:latin typeface="Mangal"/>
              </a:rPr>
              <a:t> </a:t>
            </a:r>
            <a:r>
              <a:rPr lang="en-US" sz="1400" dirty="0" err="1">
                <a:latin typeface="Mangal"/>
              </a:rPr>
              <a:t>में</a:t>
            </a:r>
            <a:r>
              <a:rPr lang="en-US" sz="1400" dirty="0">
                <a:latin typeface="Mangal"/>
              </a:rPr>
              <a:t> </a:t>
            </a:r>
            <a:r>
              <a:rPr lang="en-US" sz="1400" dirty="0" err="1">
                <a:latin typeface="Mangal"/>
              </a:rPr>
              <a:t>थे</a:t>
            </a:r>
            <a:r>
              <a:rPr lang="en-US" sz="1400" dirty="0">
                <a:latin typeface="Mangal"/>
              </a:rPr>
              <a:t>. </a:t>
            </a:r>
            <a:r>
              <a:rPr lang="en-US" sz="1400" dirty="0" err="1">
                <a:latin typeface="Mangal"/>
              </a:rPr>
              <a:t>लेकिन</a:t>
            </a:r>
            <a:r>
              <a:rPr lang="en-US" sz="1400" dirty="0">
                <a:latin typeface="Mangal"/>
              </a:rPr>
              <a:t> </a:t>
            </a:r>
            <a:r>
              <a:rPr lang="en-US" sz="1400" dirty="0" err="1">
                <a:latin typeface="Mangal"/>
              </a:rPr>
              <a:t>हमारे</a:t>
            </a:r>
            <a:r>
              <a:rPr lang="en-US" sz="1400" dirty="0">
                <a:latin typeface="Mangal"/>
              </a:rPr>
              <a:t> </a:t>
            </a:r>
            <a:r>
              <a:rPr lang="en-US" sz="1400" dirty="0" err="1">
                <a:latin typeface="Mangal"/>
              </a:rPr>
              <a:t>देश</a:t>
            </a:r>
            <a:r>
              <a:rPr lang="en-US" sz="1400" dirty="0">
                <a:latin typeface="Mangal"/>
              </a:rPr>
              <a:t> </a:t>
            </a:r>
            <a:r>
              <a:rPr lang="en-US" sz="1400" dirty="0" err="1">
                <a:latin typeface="Mangal"/>
              </a:rPr>
              <a:t>की</a:t>
            </a:r>
            <a:r>
              <a:rPr lang="en-US" sz="1400" dirty="0">
                <a:latin typeface="Mangal"/>
              </a:rPr>
              <a:t> </a:t>
            </a:r>
            <a:r>
              <a:rPr lang="en-US" sz="1400" dirty="0" err="1">
                <a:latin typeface="Mangal"/>
              </a:rPr>
              <a:t>राजनीतिक</a:t>
            </a:r>
            <a:r>
              <a:rPr lang="en-US" sz="1400" dirty="0">
                <a:latin typeface="Mangal"/>
              </a:rPr>
              <a:t> </a:t>
            </a:r>
            <a:r>
              <a:rPr lang="en-US" sz="1400" dirty="0" err="1">
                <a:latin typeface="Mangal"/>
              </a:rPr>
              <a:t>पार्टियों</a:t>
            </a:r>
            <a:r>
              <a:rPr lang="en-US" sz="1400" dirty="0">
                <a:latin typeface="Mangal"/>
              </a:rPr>
              <a:t> </a:t>
            </a:r>
            <a:r>
              <a:rPr lang="en-US" sz="1400" dirty="0" err="1">
                <a:latin typeface="Mangal"/>
              </a:rPr>
              <a:t>ने</a:t>
            </a:r>
            <a:r>
              <a:rPr lang="en-US" sz="1400" dirty="0">
                <a:latin typeface="Mangal"/>
              </a:rPr>
              <a:t> </a:t>
            </a:r>
            <a:r>
              <a:rPr lang="en-US" sz="1400" dirty="0" err="1">
                <a:latin typeface="Mangal"/>
              </a:rPr>
              <a:t>मुस्लिम</a:t>
            </a:r>
            <a:r>
              <a:rPr lang="en-US" sz="1400" dirty="0">
                <a:latin typeface="Mangal"/>
              </a:rPr>
              <a:t> </a:t>
            </a:r>
            <a:r>
              <a:rPr lang="en-US" sz="1400" dirty="0" err="1">
                <a:latin typeface="Mangal"/>
              </a:rPr>
              <a:t>तुष्टिकरण</a:t>
            </a:r>
            <a:r>
              <a:rPr lang="en-US" sz="1400" dirty="0">
                <a:latin typeface="Mangal"/>
              </a:rPr>
              <a:t> </a:t>
            </a:r>
            <a:r>
              <a:rPr lang="en-US" sz="1400" dirty="0" err="1">
                <a:latin typeface="Mangal"/>
              </a:rPr>
              <a:t>के</a:t>
            </a:r>
            <a:r>
              <a:rPr lang="en-US" sz="1400" dirty="0">
                <a:latin typeface="Mangal"/>
              </a:rPr>
              <a:t> </a:t>
            </a:r>
            <a:r>
              <a:rPr lang="en-US" sz="1400" dirty="0" err="1">
                <a:latin typeface="Mangal"/>
              </a:rPr>
              <a:t>लिए</a:t>
            </a:r>
            <a:r>
              <a:rPr lang="en-US" sz="1400" dirty="0">
                <a:latin typeface="Mangal"/>
              </a:rPr>
              <a:t> </a:t>
            </a:r>
            <a:r>
              <a:rPr lang="en-US" sz="1400" dirty="0" err="1">
                <a:latin typeface="Mangal"/>
              </a:rPr>
              <a:t>कभी</a:t>
            </a:r>
            <a:r>
              <a:rPr lang="en-US" sz="1400" dirty="0">
                <a:latin typeface="Mangal"/>
              </a:rPr>
              <a:t> </a:t>
            </a:r>
            <a:r>
              <a:rPr lang="en-US" sz="1400" dirty="0" err="1">
                <a:latin typeface="Mangal"/>
              </a:rPr>
              <a:t>इस</a:t>
            </a:r>
            <a:r>
              <a:rPr lang="en-US" sz="1400" dirty="0">
                <a:latin typeface="Mangal"/>
              </a:rPr>
              <a:t> </a:t>
            </a:r>
            <a:r>
              <a:rPr lang="en-US" sz="1400" dirty="0" err="1">
                <a:latin typeface="Mangal"/>
              </a:rPr>
              <a:t>पर</a:t>
            </a:r>
            <a:r>
              <a:rPr lang="en-US" sz="1400" dirty="0">
                <a:latin typeface="Mangal"/>
              </a:rPr>
              <a:t> </a:t>
            </a:r>
            <a:r>
              <a:rPr lang="en-US" sz="1400" dirty="0" err="1">
                <a:latin typeface="Mangal"/>
              </a:rPr>
              <a:t>विचार</a:t>
            </a:r>
            <a:r>
              <a:rPr lang="en-US" sz="1400" dirty="0">
                <a:latin typeface="Mangal"/>
              </a:rPr>
              <a:t> </a:t>
            </a:r>
            <a:r>
              <a:rPr lang="en-US" sz="1400" dirty="0" err="1">
                <a:latin typeface="Mangal"/>
              </a:rPr>
              <a:t>करना</a:t>
            </a:r>
            <a:r>
              <a:rPr lang="en-US" sz="1400" dirty="0">
                <a:latin typeface="Mangal"/>
              </a:rPr>
              <a:t> </a:t>
            </a:r>
            <a:r>
              <a:rPr lang="en-US" sz="1400" dirty="0" err="1">
                <a:latin typeface="Mangal"/>
              </a:rPr>
              <a:t>तक</a:t>
            </a:r>
            <a:r>
              <a:rPr lang="en-US" sz="1400" dirty="0">
                <a:latin typeface="Mangal"/>
              </a:rPr>
              <a:t> </a:t>
            </a:r>
            <a:r>
              <a:rPr lang="en-US" sz="1400" dirty="0" err="1">
                <a:latin typeface="Mangal"/>
              </a:rPr>
              <a:t>जरूरी</a:t>
            </a:r>
            <a:r>
              <a:rPr lang="en-US" sz="1400" dirty="0">
                <a:latin typeface="Mangal"/>
              </a:rPr>
              <a:t> </a:t>
            </a:r>
            <a:r>
              <a:rPr lang="en-US" sz="1400" dirty="0" err="1">
                <a:latin typeface="Mangal"/>
              </a:rPr>
              <a:t>नहीं</a:t>
            </a:r>
            <a:r>
              <a:rPr lang="en-US" sz="1400" dirty="0">
                <a:latin typeface="Mangal"/>
              </a:rPr>
              <a:t> </a:t>
            </a:r>
            <a:r>
              <a:rPr lang="en-US" sz="1400" dirty="0" err="1">
                <a:latin typeface="Mangal"/>
              </a:rPr>
              <a:t>समझा</a:t>
            </a:r>
            <a:r>
              <a:rPr lang="en-US" sz="1400" dirty="0">
                <a:latin typeface="Mangal"/>
              </a:rPr>
              <a:t>. 23 </a:t>
            </a:r>
            <a:r>
              <a:rPr lang="en-US" sz="1400" dirty="0" err="1">
                <a:latin typeface="Mangal"/>
              </a:rPr>
              <a:t>नवंबर</a:t>
            </a:r>
            <a:r>
              <a:rPr lang="en-US" sz="1400" dirty="0">
                <a:latin typeface="Mangal"/>
              </a:rPr>
              <a:t> 1948 </a:t>
            </a:r>
            <a:r>
              <a:rPr lang="en-US" sz="1400" dirty="0" err="1">
                <a:latin typeface="Mangal"/>
              </a:rPr>
              <a:t>को</a:t>
            </a:r>
            <a:r>
              <a:rPr lang="en-US" sz="1400" dirty="0">
                <a:latin typeface="Mangal"/>
              </a:rPr>
              <a:t> </a:t>
            </a:r>
            <a:r>
              <a:rPr lang="en-US" sz="1400" dirty="0" err="1">
                <a:latin typeface="Mangal"/>
              </a:rPr>
              <a:t>संविधान</a:t>
            </a:r>
            <a:r>
              <a:rPr lang="en-US" sz="1400" dirty="0">
                <a:latin typeface="Mangal"/>
              </a:rPr>
              <a:t> </a:t>
            </a:r>
            <a:r>
              <a:rPr lang="en-US" sz="1400" dirty="0" err="1">
                <a:latin typeface="Mangal"/>
              </a:rPr>
              <a:t>में</a:t>
            </a:r>
            <a:r>
              <a:rPr lang="en-US" sz="1400" dirty="0">
                <a:latin typeface="Mangal"/>
              </a:rPr>
              <a:t> Uniform Civil Code </a:t>
            </a:r>
            <a:r>
              <a:rPr lang="en-US" sz="1400" dirty="0" err="1">
                <a:latin typeface="Mangal"/>
              </a:rPr>
              <a:t>पर</a:t>
            </a:r>
            <a:r>
              <a:rPr lang="en-US" sz="1400" dirty="0">
                <a:latin typeface="Mangal"/>
              </a:rPr>
              <a:t> </a:t>
            </a:r>
            <a:r>
              <a:rPr lang="en-US" sz="1400" dirty="0" err="1">
                <a:latin typeface="Mangal"/>
              </a:rPr>
              <a:t>जोरदार</a:t>
            </a:r>
            <a:r>
              <a:rPr lang="en-US" sz="1400" dirty="0">
                <a:latin typeface="Mangal"/>
              </a:rPr>
              <a:t> </a:t>
            </a:r>
            <a:r>
              <a:rPr lang="en-US" sz="1400" dirty="0" err="1">
                <a:latin typeface="Mangal"/>
              </a:rPr>
              <a:t>बहस</a:t>
            </a:r>
            <a:r>
              <a:rPr lang="en-US" sz="1400" dirty="0">
                <a:latin typeface="Mangal"/>
              </a:rPr>
              <a:t> </a:t>
            </a:r>
            <a:r>
              <a:rPr lang="en-US" sz="1400" dirty="0" err="1">
                <a:latin typeface="Mangal"/>
              </a:rPr>
              <a:t>हुई</a:t>
            </a:r>
            <a:r>
              <a:rPr lang="en-US" sz="1400" dirty="0">
                <a:latin typeface="Mangal"/>
              </a:rPr>
              <a:t> </a:t>
            </a:r>
            <a:r>
              <a:rPr lang="en-US" sz="1400" dirty="0" err="1">
                <a:latin typeface="Mangal"/>
              </a:rPr>
              <a:t>थी</a:t>
            </a:r>
            <a:r>
              <a:rPr lang="en-US" sz="1400" dirty="0">
                <a:latin typeface="Mangal"/>
              </a:rPr>
              <a:t>, </a:t>
            </a:r>
            <a:r>
              <a:rPr lang="en-US" sz="1400" dirty="0" err="1">
                <a:latin typeface="Mangal"/>
              </a:rPr>
              <a:t>जिसमें</a:t>
            </a:r>
            <a:r>
              <a:rPr lang="en-US" sz="1400" dirty="0">
                <a:latin typeface="Mangal"/>
              </a:rPr>
              <a:t> </a:t>
            </a:r>
            <a:r>
              <a:rPr lang="en-US" sz="1400" dirty="0" err="1">
                <a:latin typeface="Mangal"/>
              </a:rPr>
              <a:t>ये</a:t>
            </a:r>
            <a:r>
              <a:rPr lang="en-US" sz="1400" dirty="0">
                <a:latin typeface="Mangal"/>
              </a:rPr>
              <a:t> </a:t>
            </a:r>
            <a:r>
              <a:rPr lang="en-US" sz="1400" dirty="0" err="1">
                <a:latin typeface="Mangal"/>
              </a:rPr>
              <a:t>प्रस्ताव</a:t>
            </a:r>
            <a:r>
              <a:rPr lang="en-US" sz="1400" dirty="0">
                <a:latin typeface="Mangal"/>
              </a:rPr>
              <a:t> </a:t>
            </a:r>
            <a:r>
              <a:rPr lang="en-US" sz="1400" dirty="0" err="1">
                <a:latin typeface="Mangal"/>
              </a:rPr>
              <a:t>रखा</a:t>
            </a:r>
            <a:r>
              <a:rPr lang="en-US" sz="1400" dirty="0">
                <a:latin typeface="Mangal"/>
              </a:rPr>
              <a:t> </a:t>
            </a:r>
            <a:r>
              <a:rPr lang="en-US" sz="1400" dirty="0" err="1">
                <a:latin typeface="Mangal"/>
              </a:rPr>
              <a:t>गया</a:t>
            </a:r>
            <a:r>
              <a:rPr lang="en-US" sz="1400" dirty="0">
                <a:latin typeface="Mangal"/>
              </a:rPr>
              <a:t> </a:t>
            </a:r>
            <a:r>
              <a:rPr lang="en-US" sz="1400" dirty="0" err="1">
                <a:latin typeface="Mangal"/>
              </a:rPr>
              <a:t>था</a:t>
            </a:r>
            <a:r>
              <a:rPr lang="en-US" sz="1400" dirty="0">
                <a:latin typeface="Mangal"/>
              </a:rPr>
              <a:t> </a:t>
            </a:r>
            <a:r>
              <a:rPr lang="en-US" sz="1400" dirty="0" err="1">
                <a:latin typeface="Mangal"/>
              </a:rPr>
              <a:t>कि</a:t>
            </a:r>
            <a:r>
              <a:rPr lang="en-US" sz="1400" dirty="0">
                <a:latin typeface="Mangal"/>
              </a:rPr>
              <a:t> </a:t>
            </a:r>
            <a:r>
              <a:rPr lang="en-US" sz="1400" dirty="0" err="1">
                <a:latin typeface="Mangal"/>
              </a:rPr>
              <a:t>सिविल</a:t>
            </a:r>
            <a:r>
              <a:rPr lang="en-US" sz="1400" dirty="0">
                <a:latin typeface="Mangal"/>
              </a:rPr>
              <a:t> </a:t>
            </a:r>
            <a:r>
              <a:rPr lang="en-US" sz="1400" dirty="0" err="1">
                <a:latin typeface="Mangal"/>
              </a:rPr>
              <a:t>मामलों</a:t>
            </a:r>
            <a:r>
              <a:rPr lang="en-US" sz="1400" dirty="0">
                <a:latin typeface="Mangal"/>
              </a:rPr>
              <a:t> </a:t>
            </a:r>
            <a:r>
              <a:rPr lang="en-US" sz="1400" dirty="0" err="1">
                <a:latin typeface="Mangal"/>
              </a:rPr>
              <a:t>के</a:t>
            </a:r>
            <a:r>
              <a:rPr lang="en-US" sz="1400" dirty="0">
                <a:latin typeface="Mangal"/>
              </a:rPr>
              <a:t> </a:t>
            </a:r>
            <a:r>
              <a:rPr lang="en-US" sz="1400" dirty="0" err="1">
                <a:latin typeface="Mangal"/>
              </a:rPr>
              <a:t>निपटारे</a:t>
            </a:r>
            <a:r>
              <a:rPr lang="en-US" sz="1400" dirty="0">
                <a:latin typeface="Mangal"/>
              </a:rPr>
              <a:t> </a:t>
            </a:r>
            <a:r>
              <a:rPr lang="en-US" sz="1400" dirty="0" err="1">
                <a:latin typeface="Mangal"/>
              </a:rPr>
              <a:t>के</a:t>
            </a:r>
            <a:r>
              <a:rPr lang="en-US" sz="1400" dirty="0">
                <a:latin typeface="Mangal"/>
              </a:rPr>
              <a:t> </a:t>
            </a:r>
            <a:r>
              <a:rPr lang="en-US" sz="1400" dirty="0" err="1">
                <a:latin typeface="Mangal"/>
              </a:rPr>
              <a:t>लिए</a:t>
            </a:r>
            <a:r>
              <a:rPr lang="en-US" sz="1400" dirty="0">
                <a:latin typeface="Mangal"/>
              </a:rPr>
              <a:t> </a:t>
            </a:r>
            <a:r>
              <a:rPr lang="en-US" sz="1400" dirty="0" err="1">
                <a:latin typeface="Mangal"/>
              </a:rPr>
              <a:t>देश</a:t>
            </a:r>
            <a:r>
              <a:rPr lang="en-US" sz="1400" dirty="0">
                <a:latin typeface="Mangal"/>
              </a:rPr>
              <a:t> </a:t>
            </a:r>
            <a:r>
              <a:rPr lang="en-US" sz="1400" dirty="0" err="1">
                <a:latin typeface="Mangal"/>
              </a:rPr>
              <a:t>में</a:t>
            </a:r>
            <a:r>
              <a:rPr lang="en-US" sz="1400" dirty="0">
                <a:latin typeface="Mangal"/>
              </a:rPr>
              <a:t> </a:t>
            </a:r>
            <a:r>
              <a:rPr lang="en-US" sz="1400" dirty="0" err="1">
                <a:latin typeface="Mangal"/>
              </a:rPr>
              <a:t>एक</a:t>
            </a:r>
            <a:r>
              <a:rPr lang="en-US" sz="1400" dirty="0">
                <a:latin typeface="Mangal"/>
              </a:rPr>
              <a:t> </a:t>
            </a:r>
            <a:r>
              <a:rPr lang="en-US" sz="1400" dirty="0" err="1">
                <a:latin typeface="Mangal"/>
              </a:rPr>
              <a:t>समान</a:t>
            </a:r>
            <a:r>
              <a:rPr lang="en-US" sz="1400" dirty="0">
                <a:latin typeface="Mangal"/>
              </a:rPr>
              <a:t> </a:t>
            </a:r>
            <a:r>
              <a:rPr lang="en-US" sz="1400" dirty="0" err="1">
                <a:latin typeface="Mangal"/>
              </a:rPr>
              <a:t>कानून</a:t>
            </a:r>
            <a:r>
              <a:rPr lang="en-US" sz="1400" dirty="0">
                <a:latin typeface="Mangal"/>
              </a:rPr>
              <a:t> </a:t>
            </a:r>
            <a:r>
              <a:rPr lang="en-US" sz="1400" dirty="0" err="1">
                <a:latin typeface="Mangal"/>
              </a:rPr>
              <a:t>होना</a:t>
            </a:r>
            <a:r>
              <a:rPr lang="en-US" sz="1400" dirty="0">
                <a:latin typeface="Mangal"/>
              </a:rPr>
              <a:t> </a:t>
            </a:r>
            <a:r>
              <a:rPr lang="en-US" sz="1400" dirty="0" err="1">
                <a:latin typeface="Mangal"/>
              </a:rPr>
              <a:t>चाहिए</a:t>
            </a:r>
            <a:r>
              <a:rPr lang="en-US" sz="1400" dirty="0">
                <a:latin typeface="Mangal"/>
              </a:rPr>
              <a:t> </a:t>
            </a:r>
            <a:r>
              <a:rPr lang="en-US" sz="1400" dirty="0" err="1">
                <a:latin typeface="Mangal"/>
              </a:rPr>
              <a:t>या</a:t>
            </a:r>
            <a:r>
              <a:rPr lang="en-US" sz="1400" dirty="0">
                <a:latin typeface="Mangal"/>
              </a:rPr>
              <a:t> </a:t>
            </a:r>
            <a:r>
              <a:rPr lang="en-US" sz="1400" dirty="0" err="1">
                <a:latin typeface="Mangal"/>
              </a:rPr>
              <a:t>नहीं</a:t>
            </a:r>
            <a:r>
              <a:rPr lang="en-US" sz="1400" dirty="0">
                <a:latin typeface="Mangal"/>
              </a:rPr>
              <a:t>. </a:t>
            </a:r>
            <a:r>
              <a:rPr lang="en-US" sz="1400" dirty="0" err="1">
                <a:latin typeface="Mangal"/>
              </a:rPr>
              <a:t>उन्होंने</a:t>
            </a:r>
            <a:r>
              <a:rPr lang="en-US" sz="1400" dirty="0">
                <a:latin typeface="Mangal"/>
              </a:rPr>
              <a:t> </a:t>
            </a:r>
            <a:r>
              <a:rPr lang="en-US" sz="1400" dirty="0" err="1">
                <a:latin typeface="Mangal"/>
              </a:rPr>
              <a:t>संविधान</a:t>
            </a:r>
            <a:r>
              <a:rPr lang="en-US" sz="1400" dirty="0">
                <a:latin typeface="Mangal"/>
              </a:rPr>
              <a:t> </a:t>
            </a:r>
            <a:r>
              <a:rPr lang="en-US" sz="1400" dirty="0" err="1">
                <a:latin typeface="Mangal"/>
              </a:rPr>
              <a:t>सभा</a:t>
            </a:r>
            <a:r>
              <a:rPr lang="en-US" sz="1400" dirty="0">
                <a:latin typeface="Mangal"/>
              </a:rPr>
              <a:t> </a:t>
            </a:r>
            <a:r>
              <a:rPr lang="en-US" sz="1400" dirty="0" err="1">
                <a:latin typeface="Mangal"/>
              </a:rPr>
              <a:t>में</a:t>
            </a:r>
            <a:r>
              <a:rPr lang="en-US" sz="1400" dirty="0">
                <a:latin typeface="Mangal"/>
              </a:rPr>
              <a:t> </a:t>
            </a:r>
            <a:r>
              <a:rPr lang="en-US" sz="1400" dirty="0" err="1">
                <a:latin typeface="Mangal"/>
              </a:rPr>
              <a:t>कहा</a:t>
            </a:r>
            <a:r>
              <a:rPr lang="en-US" sz="1400" dirty="0">
                <a:latin typeface="Mangal"/>
              </a:rPr>
              <a:t> </a:t>
            </a:r>
            <a:r>
              <a:rPr lang="en-US" sz="1400" dirty="0" err="1">
                <a:latin typeface="Mangal"/>
              </a:rPr>
              <a:t>था</a:t>
            </a:r>
            <a:r>
              <a:rPr lang="en-US" sz="1400" dirty="0">
                <a:latin typeface="Mangal"/>
              </a:rPr>
              <a:t> </a:t>
            </a:r>
            <a:r>
              <a:rPr lang="en-US" sz="1400" dirty="0" err="1">
                <a:latin typeface="Mangal"/>
              </a:rPr>
              <a:t>कि</a:t>
            </a:r>
            <a:r>
              <a:rPr lang="en-US" sz="1400" dirty="0">
                <a:latin typeface="Mangal"/>
              </a:rPr>
              <a:t> </a:t>
            </a:r>
            <a:r>
              <a:rPr lang="en-US" sz="1400" dirty="0" err="1">
                <a:latin typeface="Mangal"/>
              </a:rPr>
              <a:t>रूढ़िवादी</a:t>
            </a:r>
            <a:r>
              <a:rPr lang="en-US" sz="1400" dirty="0">
                <a:latin typeface="Mangal"/>
              </a:rPr>
              <a:t> </a:t>
            </a:r>
            <a:r>
              <a:rPr lang="en-US" sz="1400" dirty="0" err="1">
                <a:latin typeface="Mangal"/>
              </a:rPr>
              <a:t>समाज</a:t>
            </a:r>
            <a:r>
              <a:rPr lang="en-US" sz="1400" dirty="0">
                <a:latin typeface="Mangal"/>
              </a:rPr>
              <a:t> </a:t>
            </a:r>
            <a:r>
              <a:rPr lang="en-US" sz="1400" dirty="0" err="1">
                <a:latin typeface="Mangal"/>
              </a:rPr>
              <a:t>में</a:t>
            </a:r>
            <a:r>
              <a:rPr lang="en-US" sz="1400" dirty="0">
                <a:latin typeface="Mangal"/>
              </a:rPr>
              <a:t> </a:t>
            </a:r>
            <a:r>
              <a:rPr lang="en-US" sz="1400" dirty="0" err="1">
                <a:latin typeface="Mangal"/>
              </a:rPr>
              <a:t>धर्म</a:t>
            </a:r>
            <a:r>
              <a:rPr lang="en-US" sz="1400" dirty="0">
                <a:latin typeface="Mangal"/>
              </a:rPr>
              <a:t> </a:t>
            </a:r>
            <a:r>
              <a:rPr lang="en-US" sz="1400" dirty="0" err="1">
                <a:latin typeface="Mangal"/>
              </a:rPr>
              <a:t>भले</a:t>
            </a:r>
            <a:r>
              <a:rPr lang="en-US" sz="1400" dirty="0">
                <a:latin typeface="Mangal"/>
              </a:rPr>
              <a:t> </a:t>
            </a:r>
            <a:r>
              <a:rPr lang="en-US" sz="1400" dirty="0" err="1">
                <a:latin typeface="Mangal"/>
              </a:rPr>
              <a:t>ही</a:t>
            </a:r>
            <a:r>
              <a:rPr lang="en-US" sz="1400" dirty="0">
                <a:latin typeface="Mangal"/>
              </a:rPr>
              <a:t> </a:t>
            </a:r>
            <a:r>
              <a:rPr lang="en-US" sz="1400" dirty="0" err="1">
                <a:latin typeface="Mangal"/>
              </a:rPr>
              <a:t>जीवन</a:t>
            </a:r>
            <a:r>
              <a:rPr lang="en-US" sz="1400" dirty="0">
                <a:latin typeface="Mangal"/>
              </a:rPr>
              <a:t> </a:t>
            </a:r>
            <a:r>
              <a:rPr lang="en-US" sz="1400" dirty="0" err="1">
                <a:latin typeface="Mangal"/>
              </a:rPr>
              <a:t>के</a:t>
            </a:r>
            <a:r>
              <a:rPr lang="en-US" sz="1400" dirty="0">
                <a:latin typeface="Mangal"/>
              </a:rPr>
              <a:t> </a:t>
            </a:r>
            <a:r>
              <a:rPr lang="en-US" sz="1400" dirty="0" err="1">
                <a:latin typeface="Mangal"/>
              </a:rPr>
              <a:t>हर</a:t>
            </a:r>
            <a:r>
              <a:rPr lang="en-US" sz="1400" dirty="0">
                <a:latin typeface="Mangal"/>
              </a:rPr>
              <a:t> </a:t>
            </a:r>
            <a:r>
              <a:rPr lang="en-US" sz="1400" dirty="0" err="1">
                <a:latin typeface="Mangal"/>
              </a:rPr>
              <a:t>पहलू</a:t>
            </a:r>
            <a:r>
              <a:rPr lang="en-US" sz="1400" dirty="0">
                <a:latin typeface="Mangal"/>
              </a:rPr>
              <a:t> </a:t>
            </a:r>
            <a:r>
              <a:rPr lang="en-US" sz="1400" dirty="0" err="1">
                <a:latin typeface="Mangal"/>
              </a:rPr>
              <a:t>को</a:t>
            </a:r>
            <a:r>
              <a:rPr lang="en-US" sz="1400" dirty="0">
                <a:latin typeface="Mangal"/>
              </a:rPr>
              <a:t> </a:t>
            </a:r>
            <a:r>
              <a:rPr lang="en-US" sz="1400" dirty="0" err="1">
                <a:latin typeface="Mangal"/>
              </a:rPr>
              <a:t>संचालित</a:t>
            </a:r>
            <a:r>
              <a:rPr lang="en-US" sz="1400" dirty="0">
                <a:latin typeface="Mangal"/>
              </a:rPr>
              <a:t> </a:t>
            </a:r>
            <a:r>
              <a:rPr lang="en-US" sz="1400" dirty="0" err="1">
                <a:latin typeface="Mangal"/>
              </a:rPr>
              <a:t>करता</a:t>
            </a:r>
            <a:r>
              <a:rPr lang="en-US" sz="1400" dirty="0">
                <a:latin typeface="Mangal"/>
              </a:rPr>
              <a:t> </a:t>
            </a:r>
            <a:r>
              <a:rPr lang="en-US" sz="1400" dirty="0" err="1">
                <a:latin typeface="Mangal"/>
              </a:rPr>
              <a:t>हो</a:t>
            </a:r>
            <a:r>
              <a:rPr lang="en-US" sz="1400" dirty="0">
                <a:latin typeface="Mangal"/>
              </a:rPr>
              <a:t>, </a:t>
            </a:r>
            <a:r>
              <a:rPr lang="en-US" sz="1400" dirty="0" err="1">
                <a:latin typeface="Mangal"/>
              </a:rPr>
              <a:t>लेकिन</a:t>
            </a:r>
            <a:r>
              <a:rPr lang="en-US" sz="1400" dirty="0">
                <a:latin typeface="Mangal"/>
              </a:rPr>
              <a:t> </a:t>
            </a:r>
            <a:r>
              <a:rPr lang="en-US" sz="1400" dirty="0" err="1">
                <a:latin typeface="Mangal"/>
              </a:rPr>
              <a:t>आधुनिक</a:t>
            </a:r>
            <a:r>
              <a:rPr lang="en-US" sz="1400" dirty="0">
                <a:latin typeface="Mangal"/>
              </a:rPr>
              <a:t> </a:t>
            </a:r>
            <a:r>
              <a:rPr lang="en-US" sz="1400" dirty="0" err="1">
                <a:latin typeface="Mangal"/>
              </a:rPr>
              <a:t>लोकतंत्र</a:t>
            </a:r>
            <a:r>
              <a:rPr lang="en-US" sz="1400" dirty="0">
                <a:latin typeface="Mangal"/>
              </a:rPr>
              <a:t> </a:t>
            </a:r>
            <a:r>
              <a:rPr lang="en-US" sz="1400" dirty="0" err="1">
                <a:latin typeface="Mangal"/>
              </a:rPr>
              <a:t>में</a:t>
            </a:r>
            <a:r>
              <a:rPr lang="en-US" sz="1400" dirty="0">
                <a:latin typeface="Mangal"/>
              </a:rPr>
              <a:t> </a:t>
            </a:r>
            <a:r>
              <a:rPr lang="en-US" sz="1400" dirty="0" err="1">
                <a:latin typeface="Mangal"/>
              </a:rPr>
              <a:t>धार्मिक</a:t>
            </a:r>
            <a:r>
              <a:rPr lang="en-US" sz="1400" dirty="0">
                <a:latin typeface="Mangal"/>
              </a:rPr>
              <a:t> </a:t>
            </a:r>
            <a:r>
              <a:rPr lang="en-US" sz="1400" dirty="0" err="1">
                <a:latin typeface="Mangal"/>
              </a:rPr>
              <a:t>क्षेत्र</a:t>
            </a:r>
            <a:r>
              <a:rPr lang="en-US" sz="1400" dirty="0">
                <a:latin typeface="Mangal"/>
              </a:rPr>
              <a:t> </a:t>
            </a:r>
            <a:r>
              <a:rPr lang="en-US" sz="1400" dirty="0" err="1">
                <a:latin typeface="Mangal"/>
              </a:rPr>
              <a:t>अधिकार</a:t>
            </a:r>
            <a:r>
              <a:rPr lang="en-US" sz="1400" dirty="0">
                <a:latin typeface="Mangal"/>
              </a:rPr>
              <a:t> </a:t>
            </a:r>
            <a:r>
              <a:rPr lang="en-US" sz="1400" dirty="0" err="1">
                <a:latin typeface="Mangal"/>
              </a:rPr>
              <a:t>को</a:t>
            </a:r>
            <a:r>
              <a:rPr lang="en-US" sz="1400" dirty="0">
                <a:latin typeface="Mangal"/>
              </a:rPr>
              <a:t> </a:t>
            </a:r>
            <a:r>
              <a:rPr lang="en-US" sz="1400" dirty="0" err="1">
                <a:latin typeface="Mangal"/>
              </a:rPr>
              <a:t>घटाये</a:t>
            </a:r>
            <a:r>
              <a:rPr lang="en-US" sz="1400" dirty="0">
                <a:latin typeface="Mangal"/>
              </a:rPr>
              <a:t> </a:t>
            </a:r>
            <a:r>
              <a:rPr lang="en-US" sz="1400" dirty="0" err="1">
                <a:latin typeface="Mangal"/>
              </a:rPr>
              <a:t>बगैर</a:t>
            </a:r>
            <a:r>
              <a:rPr lang="en-US" sz="1400" dirty="0">
                <a:latin typeface="Mangal"/>
              </a:rPr>
              <a:t> </a:t>
            </a:r>
            <a:r>
              <a:rPr lang="en-US" sz="1400" dirty="0" err="1">
                <a:latin typeface="Mangal"/>
              </a:rPr>
              <a:t>असमानता</a:t>
            </a:r>
            <a:r>
              <a:rPr lang="en-US" sz="1400" dirty="0">
                <a:latin typeface="Mangal"/>
              </a:rPr>
              <a:t> </a:t>
            </a:r>
            <a:r>
              <a:rPr lang="en-US" sz="1400" dirty="0" err="1">
                <a:latin typeface="Mangal"/>
              </a:rPr>
              <a:t>और</a:t>
            </a:r>
            <a:r>
              <a:rPr lang="en-US" sz="1400" dirty="0">
                <a:latin typeface="Mangal"/>
              </a:rPr>
              <a:t> </a:t>
            </a:r>
            <a:r>
              <a:rPr lang="en-US" sz="1400" dirty="0" err="1">
                <a:latin typeface="Mangal"/>
              </a:rPr>
              <a:t>भेदभाव</a:t>
            </a:r>
            <a:r>
              <a:rPr lang="en-US" sz="1400" dirty="0">
                <a:latin typeface="Mangal"/>
              </a:rPr>
              <a:t> </a:t>
            </a:r>
            <a:r>
              <a:rPr lang="en-US" sz="1400" dirty="0" err="1">
                <a:latin typeface="Mangal"/>
              </a:rPr>
              <a:t>को</a:t>
            </a:r>
            <a:r>
              <a:rPr lang="en-US" sz="1400" dirty="0">
                <a:latin typeface="Mangal"/>
              </a:rPr>
              <a:t> </a:t>
            </a:r>
            <a:r>
              <a:rPr lang="en-US" sz="1400" dirty="0" err="1">
                <a:latin typeface="Mangal"/>
              </a:rPr>
              <a:t>दूर</a:t>
            </a:r>
            <a:r>
              <a:rPr lang="en-US" sz="1400" dirty="0">
                <a:latin typeface="Mangal"/>
              </a:rPr>
              <a:t> </a:t>
            </a:r>
            <a:r>
              <a:rPr lang="en-US" sz="1400" dirty="0" err="1">
                <a:latin typeface="Mangal"/>
              </a:rPr>
              <a:t>नहीं</a:t>
            </a:r>
            <a:r>
              <a:rPr lang="en-US" sz="1400" dirty="0">
                <a:latin typeface="Mangal"/>
              </a:rPr>
              <a:t> </a:t>
            </a:r>
            <a:r>
              <a:rPr lang="en-US" sz="1400" dirty="0" err="1">
                <a:latin typeface="Mangal"/>
              </a:rPr>
              <a:t>किया</a:t>
            </a:r>
            <a:r>
              <a:rPr lang="en-US" sz="1400" dirty="0">
                <a:latin typeface="Mangal"/>
              </a:rPr>
              <a:t> </a:t>
            </a:r>
            <a:r>
              <a:rPr lang="en-US" sz="1400" dirty="0" err="1">
                <a:latin typeface="Mangal"/>
              </a:rPr>
              <a:t>जा</a:t>
            </a:r>
            <a:r>
              <a:rPr lang="en-US" sz="1400" dirty="0">
                <a:latin typeface="Mangal"/>
              </a:rPr>
              <a:t> </a:t>
            </a:r>
            <a:r>
              <a:rPr lang="en-US" sz="1400" dirty="0" err="1">
                <a:latin typeface="Mangal"/>
              </a:rPr>
              <a:t>सकता</a:t>
            </a:r>
            <a:r>
              <a:rPr lang="en-US" sz="1400" dirty="0">
                <a:latin typeface="Mangal"/>
              </a:rPr>
              <a:t> </a:t>
            </a:r>
            <a:r>
              <a:rPr lang="en-US" sz="1400" dirty="0" err="1">
                <a:latin typeface="Mangal"/>
              </a:rPr>
              <a:t>है</a:t>
            </a:r>
            <a:r>
              <a:rPr lang="en-US" sz="1400" dirty="0">
                <a:latin typeface="Mangal"/>
              </a:rPr>
              <a:t>. </a:t>
            </a:r>
            <a:r>
              <a:rPr lang="en-US" sz="1400" dirty="0" err="1">
                <a:latin typeface="Mangal"/>
              </a:rPr>
              <a:t>सोचिए</a:t>
            </a:r>
            <a:r>
              <a:rPr lang="en-US" sz="1400" dirty="0">
                <a:latin typeface="Mangal"/>
              </a:rPr>
              <a:t> </a:t>
            </a:r>
            <a:r>
              <a:rPr lang="en-US" sz="1400" dirty="0" err="1">
                <a:latin typeface="Mangal"/>
              </a:rPr>
              <a:t>डॉक्टर</a:t>
            </a:r>
            <a:r>
              <a:rPr lang="en-US" sz="1400" dirty="0">
                <a:latin typeface="Mangal"/>
              </a:rPr>
              <a:t> </a:t>
            </a:r>
            <a:r>
              <a:rPr lang="en-US" sz="1400" dirty="0" err="1">
                <a:latin typeface="Mangal"/>
              </a:rPr>
              <a:t>भीम</a:t>
            </a:r>
            <a:r>
              <a:rPr lang="en-US" sz="1400" dirty="0">
                <a:latin typeface="Mangal"/>
              </a:rPr>
              <a:t> </a:t>
            </a:r>
            <a:r>
              <a:rPr lang="en-US" sz="1400" dirty="0" err="1">
                <a:latin typeface="Mangal"/>
              </a:rPr>
              <a:t>राव</a:t>
            </a:r>
            <a:r>
              <a:rPr lang="en-US" sz="1400" dirty="0">
                <a:latin typeface="Mangal"/>
              </a:rPr>
              <a:t> अंबेडकर </a:t>
            </a:r>
            <a:r>
              <a:rPr lang="en-US" sz="1400" dirty="0" err="1">
                <a:latin typeface="Mangal"/>
              </a:rPr>
              <a:t>कितने</a:t>
            </a:r>
            <a:r>
              <a:rPr lang="en-US" sz="1400" dirty="0">
                <a:latin typeface="Mangal"/>
              </a:rPr>
              <a:t> </a:t>
            </a:r>
            <a:r>
              <a:rPr lang="en-US" sz="1400" dirty="0" err="1">
                <a:latin typeface="Mangal"/>
              </a:rPr>
              <a:t>दूरदर्शी</a:t>
            </a:r>
            <a:r>
              <a:rPr lang="en-US" sz="1400" dirty="0">
                <a:latin typeface="Mangal"/>
              </a:rPr>
              <a:t> </a:t>
            </a:r>
            <a:r>
              <a:rPr lang="en-US" sz="1400" dirty="0" err="1">
                <a:latin typeface="Mangal"/>
              </a:rPr>
              <a:t>थे</a:t>
            </a:r>
            <a:r>
              <a:rPr lang="en-US" sz="1400" dirty="0">
                <a:latin typeface="Mangal"/>
              </a:rPr>
              <a:t>. </a:t>
            </a:r>
            <a:r>
              <a:rPr lang="en-US" sz="1400" dirty="0" err="1">
                <a:latin typeface="Mangal"/>
              </a:rPr>
              <a:t>उन्होंने</a:t>
            </a:r>
            <a:r>
              <a:rPr lang="en-US" sz="1400" dirty="0">
                <a:latin typeface="Mangal"/>
              </a:rPr>
              <a:t> 74 </a:t>
            </a:r>
            <a:r>
              <a:rPr lang="en-US" sz="1400" dirty="0" err="1">
                <a:latin typeface="Mangal"/>
              </a:rPr>
              <a:t>वर्ष</a:t>
            </a:r>
            <a:r>
              <a:rPr lang="en-US" sz="1400" dirty="0">
                <a:latin typeface="Mangal"/>
              </a:rPr>
              <a:t> </a:t>
            </a:r>
            <a:r>
              <a:rPr lang="en-US" sz="1400" dirty="0" err="1">
                <a:latin typeface="Mangal"/>
              </a:rPr>
              <a:t>पहले</a:t>
            </a:r>
            <a:r>
              <a:rPr lang="en-US" sz="1400" dirty="0">
                <a:latin typeface="Mangal"/>
              </a:rPr>
              <a:t> </a:t>
            </a:r>
            <a:r>
              <a:rPr lang="en-US" sz="1400" dirty="0" err="1">
                <a:latin typeface="Mangal"/>
              </a:rPr>
              <a:t>ही</a:t>
            </a:r>
            <a:r>
              <a:rPr lang="en-US" sz="1400" dirty="0">
                <a:latin typeface="Mangal"/>
              </a:rPr>
              <a:t> </a:t>
            </a:r>
            <a:r>
              <a:rPr lang="en-US" sz="1400" dirty="0" err="1">
                <a:latin typeface="Mangal"/>
              </a:rPr>
              <a:t>कह</a:t>
            </a:r>
            <a:r>
              <a:rPr lang="en-US" sz="1400" dirty="0">
                <a:latin typeface="Mangal"/>
              </a:rPr>
              <a:t> </a:t>
            </a:r>
            <a:r>
              <a:rPr lang="en-US" sz="1400" dirty="0" err="1">
                <a:latin typeface="Mangal"/>
              </a:rPr>
              <a:t>दिया</a:t>
            </a:r>
            <a:r>
              <a:rPr lang="en-US" sz="1400" dirty="0">
                <a:latin typeface="Mangal"/>
              </a:rPr>
              <a:t> </a:t>
            </a:r>
            <a:r>
              <a:rPr lang="en-US" sz="1400" dirty="0" err="1">
                <a:latin typeface="Mangal"/>
              </a:rPr>
              <a:t>था</a:t>
            </a:r>
            <a:r>
              <a:rPr lang="en-US" sz="1400" dirty="0">
                <a:latin typeface="Mangal"/>
              </a:rPr>
              <a:t> </a:t>
            </a:r>
            <a:r>
              <a:rPr lang="en-US" sz="1400" dirty="0" err="1">
                <a:latin typeface="Mangal"/>
              </a:rPr>
              <a:t>कि</a:t>
            </a:r>
            <a:r>
              <a:rPr lang="en-US" sz="1400" dirty="0">
                <a:latin typeface="Mangal"/>
              </a:rPr>
              <a:t> </a:t>
            </a:r>
            <a:r>
              <a:rPr lang="en-US" sz="1400" dirty="0" err="1">
                <a:latin typeface="Mangal"/>
              </a:rPr>
              <a:t>अगर</a:t>
            </a:r>
            <a:r>
              <a:rPr lang="en-US" sz="1400" dirty="0">
                <a:latin typeface="Mangal"/>
              </a:rPr>
              <a:t> </a:t>
            </a:r>
            <a:r>
              <a:rPr lang="en-US" sz="1400" dirty="0" err="1">
                <a:latin typeface="Mangal"/>
              </a:rPr>
              <a:t>देश</a:t>
            </a:r>
            <a:r>
              <a:rPr lang="en-US" sz="1400" dirty="0">
                <a:latin typeface="Mangal"/>
              </a:rPr>
              <a:t> </a:t>
            </a:r>
            <a:r>
              <a:rPr lang="en-US" sz="1400" dirty="0" err="1">
                <a:latin typeface="Mangal"/>
              </a:rPr>
              <a:t>को</a:t>
            </a:r>
            <a:r>
              <a:rPr lang="en-US" sz="1400" dirty="0">
                <a:latin typeface="Mangal"/>
              </a:rPr>
              <a:t> </a:t>
            </a:r>
            <a:r>
              <a:rPr lang="en-US" sz="1400" dirty="0" err="1">
                <a:latin typeface="Mangal"/>
              </a:rPr>
              <a:t>एक</a:t>
            </a:r>
            <a:r>
              <a:rPr lang="en-US" sz="1400" dirty="0">
                <a:latin typeface="Mangal"/>
              </a:rPr>
              <a:t> </a:t>
            </a:r>
            <a:r>
              <a:rPr lang="en-US" sz="1400" dirty="0" err="1">
                <a:latin typeface="Mangal"/>
              </a:rPr>
              <a:t>समान</a:t>
            </a:r>
            <a:r>
              <a:rPr lang="en-US" sz="1400" dirty="0">
                <a:latin typeface="Mangal"/>
              </a:rPr>
              <a:t> </a:t>
            </a:r>
            <a:r>
              <a:rPr lang="en-US" sz="1400" dirty="0" err="1">
                <a:latin typeface="Mangal"/>
              </a:rPr>
              <a:t>कानून</a:t>
            </a:r>
            <a:r>
              <a:rPr lang="en-US" sz="1400" dirty="0">
                <a:latin typeface="Mangal"/>
              </a:rPr>
              <a:t> </a:t>
            </a:r>
            <a:r>
              <a:rPr lang="en-US" sz="1400" dirty="0" err="1">
                <a:latin typeface="Mangal"/>
              </a:rPr>
              <a:t>नहीं</a:t>
            </a:r>
            <a:r>
              <a:rPr lang="en-US" sz="1400" dirty="0">
                <a:latin typeface="Mangal"/>
              </a:rPr>
              <a:t> </a:t>
            </a:r>
            <a:r>
              <a:rPr lang="en-US" sz="1400" dirty="0" err="1">
                <a:latin typeface="Mangal"/>
              </a:rPr>
              <a:t>मिला</a:t>
            </a:r>
            <a:r>
              <a:rPr lang="en-US" sz="1400" dirty="0">
                <a:latin typeface="Mangal"/>
              </a:rPr>
              <a:t>, </a:t>
            </a:r>
            <a:r>
              <a:rPr lang="en-US" sz="1400" dirty="0" err="1">
                <a:latin typeface="Mangal"/>
              </a:rPr>
              <a:t>तो</a:t>
            </a:r>
            <a:r>
              <a:rPr lang="en-US" sz="1400" dirty="0">
                <a:latin typeface="Mangal"/>
              </a:rPr>
              <a:t> </a:t>
            </a:r>
            <a:r>
              <a:rPr lang="en-US" sz="1400" dirty="0" err="1">
                <a:latin typeface="Mangal"/>
              </a:rPr>
              <a:t>देश</a:t>
            </a:r>
            <a:r>
              <a:rPr lang="en-US" sz="1400" dirty="0">
                <a:latin typeface="Mangal"/>
              </a:rPr>
              <a:t> </a:t>
            </a:r>
            <a:r>
              <a:rPr lang="en-US" sz="1400" dirty="0" err="1">
                <a:latin typeface="Mangal"/>
              </a:rPr>
              <a:t>के</a:t>
            </a:r>
            <a:r>
              <a:rPr lang="en-US" sz="1400" dirty="0">
                <a:latin typeface="Mangal"/>
              </a:rPr>
              <a:t> </a:t>
            </a:r>
            <a:r>
              <a:rPr lang="en-US" sz="1400" dirty="0" err="1">
                <a:latin typeface="Mangal"/>
              </a:rPr>
              <a:t>सामने</a:t>
            </a:r>
            <a:r>
              <a:rPr lang="en-US" sz="1400" dirty="0">
                <a:latin typeface="Mangal"/>
              </a:rPr>
              <a:t> </a:t>
            </a:r>
            <a:r>
              <a:rPr lang="en-US" sz="1400" dirty="0" err="1">
                <a:latin typeface="Mangal"/>
              </a:rPr>
              <a:t>ऐसी</a:t>
            </a:r>
            <a:r>
              <a:rPr lang="en-US" sz="1400" dirty="0">
                <a:latin typeface="Mangal"/>
              </a:rPr>
              <a:t> </a:t>
            </a:r>
            <a:r>
              <a:rPr lang="en-US" sz="1400" dirty="0" err="1">
                <a:latin typeface="Mangal"/>
              </a:rPr>
              <a:t>खतरनाक</a:t>
            </a:r>
            <a:r>
              <a:rPr lang="en-US" sz="1400" dirty="0">
                <a:latin typeface="Mangal"/>
              </a:rPr>
              <a:t> </a:t>
            </a:r>
            <a:r>
              <a:rPr lang="en-US" sz="1400" dirty="0" err="1">
                <a:latin typeface="Mangal"/>
              </a:rPr>
              <a:t>स्थिति</a:t>
            </a:r>
            <a:r>
              <a:rPr lang="en-US" sz="1400" dirty="0">
                <a:latin typeface="Mangal"/>
              </a:rPr>
              <a:t> </a:t>
            </a:r>
            <a:r>
              <a:rPr lang="en-US" sz="1400" dirty="0" err="1">
                <a:latin typeface="Mangal"/>
              </a:rPr>
              <a:t>पैदा</a:t>
            </a:r>
            <a:r>
              <a:rPr lang="en-US" sz="1400" dirty="0">
                <a:latin typeface="Mangal"/>
              </a:rPr>
              <a:t> </a:t>
            </a:r>
            <a:r>
              <a:rPr lang="en-US" sz="1400" dirty="0" err="1">
                <a:latin typeface="Mangal"/>
              </a:rPr>
              <a:t>होगी</a:t>
            </a:r>
            <a:r>
              <a:rPr lang="en-US" sz="1400" dirty="0">
                <a:latin typeface="Mangal"/>
              </a:rPr>
              <a:t>. अंबेडकर </a:t>
            </a:r>
            <a:r>
              <a:rPr lang="en-US" sz="1400" dirty="0" err="1">
                <a:latin typeface="Mangal"/>
              </a:rPr>
              <a:t>ने</a:t>
            </a:r>
            <a:r>
              <a:rPr lang="en-US" sz="1400" dirty="0">
                <a:latin typeface="Mangal"/>
              </a:rPr>
              <a:t> </a:t>
            </a:r>
            <a:r>
              <a:rPr lang="en-US" sz="1400" dirty="0" err="1">
                <a:latin typeface="Mangal"/>
              </a:rPr>
              <a:t>इसके</a:t>
            </a:r>
            <a:r>
              <a:rPr lang="en-US" sz="1400" dirty="0">
                <a:latin typeface="Mangal"/>
              </a:rPr>
              <a:t> </a:t>
            </a:r>
            <a:r>
              <a:rPr lang="en-US" sz="1400" dirty="0" err="1">
                <a:latin typeface="Mangal"/>
              </a:rPr>
              <a:t>लिए</a:t>
            </a:r>
            <a:r>
              <a:rPr lang="en-US" sz="1400" dirty="0">
                <a:latin typeface="Mangal"/>
              </a:rPr>
              <a:t> </a:t>
            </a:r>
            <a:r>
              <a:rPr lang="en-US" sz="1400" dirty="0" err="1">
                <a:latin typeface="Mangal"/>
              </a:rPr>
              <a:t>संविधान</a:t>
            </a:r>
            <a:r>
              <a:rPr lang="en-US" sz="1400" dirty="0">
                <a:latin typeface="Mangal"/>
              </a:rPr>
              <a:t> </a:t>
            </a:r>
            <a:r>
              <a:rPr lang="en-US" sz="1400" dirty="0" err="1">
                <a:latin typeface="Mangal"/>
              </a:rPr>
              <a:t>में</a:t>
            </a:r>
            <a:r>
              <a:rPr lang="en-US" sz="1400" dirty="0">
                <a:latin typeface="Mangal"/>
              </a:rPr>
              <a:t> </a:t>
            </a:r>
            <a:r>
              <a:rPr lang="en-US" sz="1400" dirty="0" err="1">
                <a:latin typeface="Mangal"/>
              </a:rPr>
              <a:t>अलग</a:t>
            </a:r>
            <a:r>
              <a:rPr lang="en-US" sz="1400" dirty="0">
                <a:latin typeface="Mangal"/>
              </a:rPr>
              <a:t> </a:t>
            </a:r>
            <a:r>
              <a:rPr lang="en-US" sz="1400" dirty="0" err="1">
                <a:latin typeface="Mangal"/>
              </a:rPr>
              <a:t>से</a:t>
            </a:r>
            <a:r>
              <a:rPr lang="en-US" sz="1400" dirty="0">
                <a:latin typeface="Mangal"/>
              </a:rPr>
              <a:t> </a:t>
            </a:r>
            <a:r>
              <a:rPr lang="en-US" sz="1400" dirty="0" err="1">
                <a:latin typeface="Mangal"/>
              </a:rPr>
              <a:t>व्यवस्था</a:t>
            </a:r>
            <a:r>
              <a:rPr lang="en-US" sz="1400" dirty="0">
                <a:latin typeface="Mangal"/>
              </a:rPr>
              <a:t> </a:t>
            </a:r>
            <a:r>
              <a:rPr lang="en-US" sz="1400" dirty="0" err="1">
                <a:latin typeface="Mangal"/>
              </a:rPr>
              <a:t>भी</a:t>
            </a:r>
            <a:r>
              <a:rPr lang="en-US" sz="1400" dirty="0">
                <a:latin typeface="Mangal"/>
              </a:rPr>
              <a:t> </a:t>
            </a:r>
            <a:r>
              <a:rPr lang="en-US" sz="1400" dirty="0" err="1">
                <a:latin typeface="Mangal"/>
              </a:rPr>
              <a:t>की</a:t>
            </a:r>
            <a:r>
              <a:rPr lang="en-US" sz="1400" dirty="0">
                <a:latin typeface="Mangal"/>
              </a:rPr>
              <a:t> </a:t>
            </a:r>
            <a:r>
              <a:rPr lang="en-US" sz="1400" dirty="0" err="1">
                <a:latin typeface="Mangal"/>
              </a:rPr>
              <a:t>थी</a:t>
            </a:r>
            <a:r>
              <a:rPr lang="en-US" sz="1400" dirty="0">
                <a:latin typeface="Mangal"/>
              </a:rPr>
              <a:t>. </a:t>
            </a:r>
            <a:r>
              <a:rPr lang="en-US" sz="1400" dirty="0" err="1">
                <a:latin typeface="Mangal"/>
              </a:rPr>
              <a:t>जिसके</a:t>
            </a:r>
            <a:r>
              <a:rPr lang="en-US" sz="1400" dirty="0">
                <a:latin typeface="Mangal"/>
              </a:rPr>
              <a:t> </a:t>
            </a:r>
            <a:r>
              <a:rPr lang="en-US" sz="1400" dirty="0" err="1">
                <a:latin typeface="Mangal"/>
              </a:rPr>
              <a:t>तहत</a:t>
            </a:r>
            <a:r>
              <a:rPr lang="en-US" sz="1400" dirty="0">
                <a:latin typeface="Mangal"/>
              </a:rPr>
              <a:t> </a:t>
            </a:r>
            <a:r>
              <a:rPr lang="en-US" sz="1400" dirty="0" err="1">
                <a:latin typeface="Mangal"/>
              </a:rPr>
              <a:t>भारत</a:t>
            </a:r>
            <a:r>
              <a:rPr lang="en-US" sz="1400" dirty="0">
                <a:latin typeface="Mangal"/>
              </a:rPr>
              <a:t> </a:t>
            </a:r>
            <a:r>
              <a:rPr lang="en-US" sz="1400" dirty="0" err="1">
                <a:latin typeface="Mangal"/>
              </a:rPr>
              <a:t>के</a:t>
            </a:r>
            <a:r>
              <a:rPr lang="en-US" sz="1400" dirty="0">
                <a:latin typeface="Mangal"/>
              </a:rPr>
              <a:t> </a:t>
            </a:r>
            <a:r>
              <a:rPr lang="en-US" sz="1400" dirty="0" err="1">
                <a:latin typeface="Mangal"/>
              </a:rPr>
              <a:t>संविधान</a:t>
            </a:r>
            <a:r>
              <a:rPr lang="en-US" sz="1400" dirty="0">
                <a:latin typeface="Mangal"/>
              </a:rPr>
              <a:t> </a:t>
            </a:r>
            <a:r>
              <a:rPr lang="en-US" sz="1400" dirty="0" err="1">
                <a:latin typeface="Mangal"/>
              </a:rPr>
              <a:t>का</a:t>
            </a:r>
            <a:r>
              <a:rPr lang="en-US" sz="1400" dirty="0">
                <a:latin typeface="Mangal"/>
              </a:rPr>
              <a:t> </a:t>
            </a:r>
            <a:r>
              <a:rPr lang="en-US" sz="1400" dirty="0" err="1">
                <a:latin typeface="Mangal"/>
              </a:rPr>
              <a:t>आर्टिकल</a:t>
            </a:r>
            <a:r>
              <a:rPr lang="en-US" sz="1400" dirty="0">
                <a:latin typeface="Mangal"/>
              </a:rPr>
              <a:t> 44 </a:t>
            </a:r>
            <a:r>
              <a:rPr lang="en-US" sz="1400" dirty="0" err="1">
                <a:latin typeface="Mangal"/>
              </a:rPr>
              <a:t>ये</a:t>
            </a:r>
            <a:r>
              <a:rPr lang="en-US" sz="1400" dirty="0">
                <a:latin typeface="Mangal"/>
              </a:rPr>
              <a:t> </a:t>
            </a:r>
            <a:r>
              <a:rPr lang="en-US" sz="1400" dirty="0" err="1">
                <a:latin typeface="Mangal"/>
              </a:rPr>
              <a:t>निर्देश</a:t>
            </a:r>
            <a:r>
              <a:rPr lang="en-US" sz="1400" dirty="0">
                <a:latin typeface="Mangal"/>
              </a:rPr>
              <a:t> </a:t>
            </a:r>
            <a:r>
              <a:rPr lang="en-US" sz="1400" dirty="0" err="1">
                <a:latin typeface="Mangal"/>
              </a:rPr>
              <a:t>देता</a:t>
            </a:r>
            <a:r>
              <a:rPr lang="en-US" sz="1400" dirty="0">
                <a:latin typeface="Mangal"/>
              </a:rPr>
              <a:t> </a:t>
            </a:r>
            <a:r>
              <a:rPr lang="en-US" sz="1400" dirty="0" err="1">
                <a:latin typeface="Mangal"/>
              </a:rPr>
              <a:t>है</a:t>
            </a:r>
            <a:r>
              <a:rPr lang="en-US" sz="1400" dirty="0">
                <a:latin typeface="Mangal"/>
              </a:rPr>
              <a:t> </a:t>
            </a:r>
            <a:r>
              <a:rPr lang="en-US" sz="1400" dirty="0" err="1">
                <a:latin typeface="Mangal"/>
              </a:rPr>
              <a:t>कि</a:t>
            </a:r>
            <a:r>
              <a:rPr lang="en-US" sz="1400" dirty="0">
                <a:latin typeface="Mangal"/>
              </a:rPr>
              <a:t> </a:t>
            </a:r>
            <a:r>
              <a:rPr lang="en-US" sz="1400" dirty="0" err="1">
                <a:latin typeface="Mangal"/>
              </a:rPr>
              <a:t>उचित</a:t>
            </a:r>
            <a:r>
              <a:rPr lang="en-US" sz="1400" dirty="0">
                <a:latin typeface="Mangal"/>
              </a:rPr>
              <a:t> </a:t>
            </a:r>
            <a:r>
              <a:rPr lang="en-US" sz="1400" dirty="0" err="1">
                <a:latin typeface="Mangal"/>
              </a:rPr>
              <a:t>समय</a:t>
            </a:r>
            <a:r>
              <a:rPr lang="en-US" sz="1400" dirty="0">
                <a:latin typeface="Mangal"/>
              </a:rPr>
              <a:t> </a:t>
            </a:r>
            <a:r>
              <a:rPr lang="en-US" sz="1400" dirty="0" err="1">
                <a:latin typeface="Mangal"/>
              </a:rPr>
              <a:t>पर</a:t>
            </a:r>
            <a:r>
              <a:rPr lang="en-US" sz="1400" dirty="0">
                <a:latin typeface="Mangal"/>
              </a:rPr>
              <a:t> </a:t>
            </a:r>
            <a:r>
              <a:rPr lang="en-US" sz="1400" dirty="0" err="1">
                <a:latin typeface="Mangal"/>
              </a:rPr>
              <a:t>सभी</a:t>
            </a:r>
            <a:r>
              <a:rPr lang="en-US" sz="1400" dirty="0">
                <a:latin typeface="Mangal"/>
              </a:rPr>
              <a:t> </a:t>
            </a:r>
            <a:r>
              <a:rPr lang="en-US" sz="1400" dirty="0" err="1">
                <a:latin typeface="Mangal"/>
              </a:rPr>
              <a:t>धर्मों</a:t>
            </a:r>
            <a:r>
              <a:rPr lang="en-US" sz="1400" dirty="0">
                <a:latin typeface="Mangal"/>
              </a:rPr>
              <a:t> </a:t>
            </a:r>
            <a:r>
              <a:rPr lang="en-US" sz="1400" dirty="0" err="1">
                <a:latin typeface="Mangal"/>
              </a:rPr>
              <a:t>के</a:t>
            </a:r>
            <a:r>
              <a:rPr lang="en-US" sz="1400" dirty="0">
                <a:latin typeface="Mangal"/>
              </a:rPr>
              <a:t> </a:t>
            </a:r>
            <a:r>
              <a:rPr lang="en-US" sz="1400" dirty="0" err="1">
                <a:latin typeface="Mangal"/>
              </a:rPr>
              <a:t>लिए</a:t>
            </a:r>
            <a:r>
              <a:rPr lang="en-US" sz="1400" dirty="0">
                <a:latin typeface="Mangal"/>
              </a:rPr>
              <a:t> </a:t>
            </a:r>
            <a:r>
              <a:rPr lang="en-US" sz="1400" dirty="0" err="1">
                <a:latin typeface="Mangal"/>
              </a:rPr>
              <a:t>पूरे</a:t>
            </a:r>
            <a:r>
              <a:rPr lang="en-US" sz="1400" dirty="0">
                <a:latin typeface="Mangal"/>
              </a:rPr>
              <a:t> </a:t>
            </a:r>
            <a:r>
              <a:rPr lang="en-US" sz="1400" dirty="0" err="1">
                <a:latin typeface="Mangal"/>
              </a:rPr>
              <a:t>देश</a:t>
            </a:r>
            <a:r>
              <a:rPr lang="en-US" sz="1400" dirty="0">
                <a:latin typeface="Mangal"/>
              </a:rPr>
              <a:t> </a:t>
            </a:r>
            <a:r>
              <a:rPr lang="en-US" sz="1400" dirty="0" err="1">
                <a:latin typeface="Mangal"/>
              </a:rPr>
              <a:t>में</a:t>
            </a:r>
            <a:r>
              <a:rPr lang="en-US" sz="1400" dirty="0">
                <a:latin typeface="Mangal"/>
              </a:rPr>
              <a:t> </a:t>
            </a:r>
            <a:r>
              <a:rPr lang="en-US" sz="1400" dirty="0" err="1">
                <a:latin typeface="Mangal"/>
              </a:rPr>
              <a:t>एक</a:t>
            </a:r>
            <a:r>
              <a:rPr lang="en-US" sz="1400" dirty="0">
                <a:latin typeface="Mangal"/>
              </a:rPr>
              <a:t> </a:t>
            </a:r>
            <a:r>
              <a:rPr lang="en-US" sz="1400" dirty="0" err="1">
                <a:latin typeface="Mangal"/>
              </a:rPr>
              <a:t>समान</a:t>
            </a:r>
            <a:r>
              <a:rPr lang="en-US" sz="1400" dirty="0">
                <a:latin typeface="Mangal"/>
              </a:rPr>
              <a:t> </a:t>
            </a:r>
            <a:r>
              <a:rPr lang="en-US" sz="1400" dirty="0" err="1">
                <a:latin typeface="Mangal"/>
              </a:rPr>
              <a:t>कानून</a:t>
            </a:r>
            <a:r>
              <a:rPr lang="en-US" sz="1400" dirty="0">
                <a:latin typeface="Mangal"/>
              </a:rPr>
              <a:t> </a:t>
            </a:r>
            <a:r>
              <a:rPr lang="en-US" sz="1400" dirty="0" err="1">
                <a:latin typeface="Mangal"/>
              </a:rPr>
              <a:t>लागू</a:t>
            </a:r>
            <a:r>
              <a:rPr lang="en-US" sz="1400" dirty="0">
                <a:latin typeface="Mangal"/>
              </a:rPr>
              <a:t> </a:t>
            </a:r>
            <a:r>
              <a:rPr lang="en-US" sz="1400" dirty="0" err="1">
                <a:latin typeface="Mangal"/>
              </a:rPr>
              <a:t>होना</a:t>
            </a:r>
            <a:r>
              <a:rPr lang="en-US" sz="1400" dirty="0">
                <a:latin typeface="Mangal"/>
              </a:rPr>
              <a:t> </a:t>
            </a:r>
            <a:r>
              <a:rPr lang="en-US" sz="1400" dirty="0" err="1">
                <a:latin typeface="Mangal"/>
              </a:rPr>
              <a:t>चाहिए</a:t>
            </a:r>
            <a:r>
              <a:rPr lang="en-US" sz="1400" dirty="0">
                <a:latin typeface="Mangal"/>
              </a:rPr>
              <a:t>.</a:t>
            </a:r>
            <a:r>
              <a:rPr lang="en-US" sz="1400" dirty="0"/>
              <a:t> नेहरु </a:t>
            </a:r>
            <a:r>
              <a:rPr lang="en-US" sz="1400" dirty="0" err="1"/>
              <a:t>ने</a:t>
            </a:r>
            <a:r>
              <a:rPr lang="en-US" sz="1400" dirty="0"/>
              <a:t> </a:t>
            </a:r>
            <a:r>
              <a:rPr lang="en-US" sz="1400" dirty="0" err="1"/>
              <a:t>स्वयं</a:t>
            </a:r>
            <a:r>
              <a:rPr lang="en-US" sz="1400" dirty="0"/>
              <a:t> </a:t>
            </a:r>
            <a:r>
              <a:rPr lang="en-US" sz="1400" dirty="0" err="1"/>
              <a:t>प्रधानमंत्री</a:t>
            </a:r>
            <a:r>
              <a:rPr lang="en-US" sz="1400" dirty="0"/>
              <a:t> </a:t>
            </a:r>
            <a:r>
              <a:rPr lang="en-US" sz="1400" dirty="0" err="1"/>
              <a:t>रहते</a:t>
            </a:r>
            <a:r>
              <a:rPr lang="en-US" sz="1400" dirty="0"/>
              <a:t> </a:t>
            </a:r>
            <a:r>
              <a:rPr lang="en-US" sz="1400" dirty="0" err="1"/>
              <a:t>हुए</a:t>
            </a:r>
            <a:r>
              <a:rPr lang="en-US" sz="1400" dirty="0"/>
              <a:t> </a:t>
            </a:r>
            <a:r>
              <a:rPr lang="en-US" sz="1400" dirty="0" err="1"/>
              <a:t>खुद</a:t>
            </a:r>
            <a:r>
              <a:rPr lang="en-US" sz="1400" dirty="0"/>
              <a:t> </a:t>
            </a:r>
            <a:r>
              <a:rPr lang="en-US" sz="1400" dirty="0" err="1"/>
              <a:t>को</a:t>
            </a:r>
            <a:r>
              <a:rPr lang="en-US" sz="1400" dirty="0"/>
              <a:t> </a:t>
            </a:r>
            <a:r>
              <a:rPr lang="en-US" sz="1400" dirty="0" err="1"/>
              <a:t>भारत</a:t>
            </a:r>
            <a:r>
              <a:rPr lang="en-US" sz="1400" dirty="0"/>
              <a:t> </a:t>
            </a:r>
            <a:r>
              <a:rPr lang="en-US" sz="1400" dirty="0" err="1"/>
              <a:t>रत्न</a:t>
            </a:r>
            <a:r>
              <a:rPr lang="en-US" sz="1400" dirty="0"/>
              <a:t> </a:t>
            </a:r>
            <a:r>
              <a:rPr lang="en-US" sz="1400" dirty="0" err="1"/>
              <a:t>पुरस्कार</a:t>
            </a:r>
            <a:r>
              <a:rPr lang="en-US" sz="1400" dirty="0"/>
              <a:t> </a:t>
            </a:r>
            <a:r>
              <a:rPr lang="en-US" sz="1400" dirty="0" err="1"/>
              <a:t>दे</a:t>
            </a:r>
            <a:r>
              <a:rPr lang="en-US" sz="1400" dirty="0"/>
              <a:t> </a:t>
            </a:r>
            <a:r>
              <a:rPr lang="en-US" sz="1400" dirty="0" err="1"/>
              <a:t>दिया</a:t>
            </a:r>
            <a:r>
              <a:rPr lang="en-US" sz="1400" dirty="0"/>
              <a:t> </a:t>
            </a:r>
            <a:r>
              <a:rPr lang="en-US" sz="1400" dirty="0" err="1"/>
              <a:t>था</a:t>
            </a:r>
            <a:r>
              <a:rPr lang="en-US" sz="1400" dirty="0"/>
              <a:t>. </a:t>
            </a:r>
            <a:r>
              <a:rPr lang="en-US" sz="1400" dirty="0" err="1"/>
              <a:t>इंदिरा</a:t>
            </a:r>
            <a:r>
              <a:rPr lang="en-US" sz="1400" dirty="0"/>
              <a:t> </a:t>
            </a:r>
            <a:r>
              <a:rPr lang="en-US" sz="1400" dirty="0" err="1"/>
              <a:t>गांधी</a:t>
            </a:r>
            <a:r>
              <a:rPr lang="en-US" sz="1400" dirty="0"/>
              <a:t> </a:t>
            </a:r>
            <a:r>
              <a:rPr lang="en-US" sz="1400" dirty="0" err="1"/>
              <a:t>को</a:t>
            </a:r>
            <a:r>
              <a:rPr lang="en-US" sz="1400" dirty="0"/>
              <a:t> </a:t>
            </a:r>
            <a:r>
              <a:rPr lang="en-US" sz="1400" dirty="0" err="1"/>
              <a:t>भी</a:t>
            </a:r>
            <a:r>
              <a:rPr lang="en-US" sz="1400" dirty="0"/>
              <a:t> </a:t>
            </a:r>
            <a:r>
              <a:rPr lang="en-US" sz="1400" dirty="0" err="1"/>
              <a:t>प्रधानमंत्री</a:t>
            </a:r>
            <a:r>
              <a:rPr lang="en-US" sz="1400" dirty="0"/>
              <a:t> </a:t>
            </a:r>
            <a:r>
              <a:rPr lang="en-US" sz="1400" dirty="0" err="1"/>
              <a:t>रहते</a:t>
            </a:r>
            <a:r>
              <a:rPr lang="en-US" sz="1400" dirty="0"/>
              <a:t> </a:t>
            </a:r>
            <a:r>
              <a:rPr lang="en-US" sz="1400" dirty="0" err="1"/>
              <a:t>हुए</a:t>
            </a:r>
            <a:r>
              <a:rPr lang="en-US" sz="1400" dirty="0"/>
              <a:t> </a:t>
            </a:r>
            <a:r>
              <a:rPr lang="en-US" sz="1400" dirty="0" err="1"/>
              <a:t>वर्ष</a:t>
            </a:r>
            <a:r>
              <a:rPr lang="en-US" sz="1400" dirty="0"/>
              <a:t> 1971 </a:t>
            </a:r>
            <a:r>
              <a:rPr lang="en-US" sz="1400" dirty="0" err="1"/>
              <a:t>में</a:t>
            </a:r>
            <a:r>
              <a:rPr lang="en-US" sz="1400" dirty="0"/>
              <a:t> </a:t>
            </a:r>
            <a:r>
              <a:rPr lang="en-US" sz="1400" dirty="0" err="1"/>
              <a:t>भारत</a:t>
            </a:r>
            <a:r>
              <a:rPr lang="en-US" sz="1400" dirty="0"/>
              <a:t> </a:t>
            </a:r>
            <a:r>
              <a:rPr lang="en-US" sz="1400" dirty="0" err="1"/>
              <a:t>रत्न</a:t>
            </a:r>
            <a:r>
              <a:rPr lang="en-US" sz="1400" dirty="0"/>
              <a:t> </a:t>
            </a:r>
            <a:r>
              <a:rPr lang="en-US" sz="1400" dirty="0" err="1"/>
              <a:t>मिल</a:t>
            </a:r>
            <a:r>
              <a:rPr lang="en-US" sz="1400" dirty="0"/>
              <a:t> </a:t>
            </a:r>
            <a:r>
              <a:rPr lang="en-US" sz="1400" dirty="0" err="1"/>
              <a:t>गया</a:t>
            </a:r>
            <a:r>
              <a:rPr lang="en-US" sz="1400" dirty="0"/>
              <a:t> </a:t>
            </a:r>
            <a:r>
              <a:rPr lang="en-US" sz="1400" dirty="0" err="1"/>
              <a:t>था</a:t>
            </a:r>
            <a:r>
              <a:rPr lang="en-US" sz="1400" dirty="0"/>
              <a:t>. </a:t>
            </a:r>
            <a:r>
              <a:rPr lang="en-US" sz="1400" dirty="0" err="1"/>
              <a:t>और</a:t>
            </a:r>
            <a:r>
              <a:rPr lang="en-US" sz="1400" dirty="0"/>
              <a:t> </a:t>
            </a:r>
            <a:r>
              <a:rPr lang="en-US" sz="1400" dirty="0" err="1"/>
              <a:t>इसी</a:t>
            </a:r>
            <a:r>
              <a:rPr lang="en-US" sz="1400" dirty="0"/>
              <a:t> </a:t>
            </a:r>
            <a:r>
              <a:rPr lang="en-US" sz="1400" dirty="0" err="1"/>
              <a:t>तरह</a:t>
            </a:r>
            <a:r>
              <a:rPr lang="en-US" sz="1400" dirty="0"/>
              <a:t> </a:t>
            </a:r>
            <a:r>
              <a:rPr lang="en-US" sz="1400" dirty="0" err="1"/>
              <a:t>पूर्व</a:t>
            </a:r>
            <a:r>
              <a:rPr lang="en-US" sz="1400" dirty="0"/>
              <a:t> </a:t>
            </a:r>
            <a:r>
              <a:rPr lang="en-US" sz="1400" dirty="0" err="1"/>
              <a:t>प्रधानमंत्री</a:t>
            </a:r>
            <a:r>
              <a:rPr lang="en-US" sz="1400" dirty="0"/>
              <a:t> </a:t>
            </a:r>
            <a:r>
              <a:rPr lang="en-US" sz="1400" dirty="0" err="1"/>
              <a:t>राजीव</a:t>
            </a:r>
            <a:r>
              <a:rPr lang="en-US" sz="1400" dirty="0"/>
              <a:t> </a:t>
            </a:r>
            <a:r>
              <a:rPr lang="en-US" sz="1400" dirty="0" err="1"/>
              <a:t>गांधी</a:t>
            </a:r>
            <a:r>
              <a:rPr lang="en-US" sz="1400" dirty="0"/>
              <a:t> </a:t>
            </a:r>
            <a:r>
              <a:rPr lang="en-US" sz="1400" dirty="0" err="1"/>
              <a:t>को</a:t>
            </a:r>
            <a:r>
              <a:rPr lang="en-US" sz="1400" dirty="0"/>
              <a:t> </a:t>
            </a:r>
            <a:r>
              <a:rPr lang="en-US" sz="1400" dirty="0" err="1"/>
              <a:t>उनकी</a:t>
            </a:r>
            <a:r>
              <a:rPr lang="en-US" sz="1400" dirty="0"/>
              <a:t> </a:t>
            </a:r>
            <a:r>
              <a:rPr lang="en-US" sz="1400" dirty="0" err="1"/>
              <a:t>मृत्यु</a:t>
            </a:r>
            <a:r>
              <a:rPr lang="en-US" sz="1400" dirty="0"/>
              <a:t> </a:t>
            </a:r>
            <a:r>
              <a:rPr lang="en-US" sz="1400" dirty="0" err="1"/>
              <a:t>के</a:t>
            </a:r>
            <a:r>
              <a:rPr lang="en-US" sz="1400" dirty="0"/>
              <a:t> </a:t>
            </a:r>
            <a:r>
              <a:rPr lang="en-US" sz="1400" dirty="0" err="1"/>
              <a:t>दो</a:t>
            </a:r>
            <a:r>
              <a:rPr lang="en-US" sz="1400" dirty="0"/>
              <a:t> </a:t>
            </a:r>
            <a:r>
              <a:rPr lang="en-US" sz="1400" dirty="0" err="1"/>
              <a:t>वर्षों</a:t>
            </a:r>
            <a:r>
              <a:rPr lang="en-US" sz="1400" dirty="0"/>
              <a:t> </a:t>
            </a:r>
            <a:r>
              <a:rPr lang="en-US" sz="1400" dirty="0" err="1"/>
              <a:t>के</a:t>
            </a:r>
            <a:r>
              <a:rPr lang="en-US" sz="1400" dirty="0"/>
              <a:t> </a:t>
            </a:r>
            <a:r>
              <a:rPr lang="en-US" sz="1400" dirty="0" err="1"/>
              <a:t>बाद</a:t>
            </a:r>
            <a:r>
              <a:rPr lang="en-US" sz="1400" dirty="0"/>
              <a:t> </a:t>
            </a:r>
            <a:r>
              <a:rPr lang="en-US" sz="1400" dirty="0" err="1"/>
              <a:t>ही</a:t>
            </a:r>
            <a:r>
              <a:rPr lang="en-US" sz="1400" dirty="0"/>
              <a:t> 1991 </a:t>
            </a:r>
            <a:r>
              <a:rPr lang="en-US" sz="1400" dirty="0" err="1"/>
              <a:t>में</a:t>
            </a:r>
            <a:r>
              <a:rPr lang="en-US" sz="1400" dirty="0"/>
              <a:t> </a:t>
            </a:r>
            <a:r>
              <a:rPr lang="en-US" sz="1400" dirty="0" err="1"/>
              <a:t>मरणोपरांत</a:t>
            </a:r>
            <a:r>
              <a:rPr lang="en-US" sz="1400" dirty="0"/>
              <a:t> </a:t>
            </a:r>
            <a:r>
              <a:rPr lang="en-US" sz="1400" dirty="0" err="1"/>
              <a:t>ये</a:t>
            </a:r>
            <a:r>
              <a:rPr lang="en-US" sz="1400" dirty="0"/>
              <a:t> </a:t>
            </a:r>
            <a:r>
              <a:rPr lang="en-US" sz="1400" dirty="0" err="1"/>
              <a:t>पुरस्कार</a:t>
            </a:r>
            <a:r>
              <a:rPr lang="en-US" sz="1400" dirty="0"/>
              <a:t> </a:t>
            </a:r>
            <a:r>
              <a:rPr lang="en-US" sz="1400" dirty="0" err="1"/>
              <a:t>मिल</a:t>
            </a:r>
            <a:r>
              <a:rPr lang="en-US" sz="1400" dirty="0"/>
              <a:t> </a:t>
            </a:r>
            <a:r>
              <a:rPr lang="en-US" sz="1400" dirty="0" err="1"/>
              <a:t>गया</a:t>
            </a:r>
            <a:r>
              <a:rPr lang="en-US" sz="1400" dirty="0"/>
              <a:t> </a:t>
            </a:r>
            <a:r>
              <a:rPr lang="en-US" sz="1400" dirty="0" err="1"/>
              <a:t>था</a:t>
            </a:r>
            <a:r>
              <a:rPr lang="en-US" sz="1400" dirty="0"/>
              <a:t>. </a:t>
            </a:r>
            <a:r>
              <a:rPr lang="en-US" sz="1400" dirty="0" err="1"/>
              <a:t>लेकिन</a:t>
            </a:r>
            <a:r>
              <a:rPr lang="en-US" sz="1400" dirty="0"/>
              <a:t> </a:t>
            </a:r>
            <a:r>
              <a:rPr lang="en-US" sz="1400" dirty="0" err="1"/>
              <a:t>भीम</a:t>
            </a:r>
            <a:r>
              <a:rPr lang="en-US" sz="1400" dirty="0"/>
              <a:t> </a:t>
            </a:r>
            <a:r>
              <a:rPr lang="en-US" sz="1400" dirty="0" err="1"/>
              <a:t>राव</a:t>
            </a:r>
            <a:r>
              <a:rPr lang="en-US" sz="1400" dirty="0"/>
              <a:t> </a:t>
            </a:r>
            <a:r>
              <a:rPr lang="en-US" sz="1400" dirty="0" err="1"/>
              <a:t>अम्बेडर</a:t>
            </a:r>
            <a:r>
              <a:rPr lang="en-US" sz="1400" dirty="0"/>
              <a:t> </a:t>
            </a:r>
            <a:r>
              <a:rPr lang="en-US" sz="1400" dirty="0" err="1"/>
              <a:t>को</a:t>
            </a:r>
            <a:r>
              <a:rPr lang="en-US" sz="1400" dirty="0"/>
              <a:t> </a:t>
            </a:r>
            <a:r>
              <a:rPr lang="en-US" sz="1400" dirty="0" err="1"/>
              <a:t>उनकी</a:t>
            </a:r>
            <a:r>
              <a:rPr lang="en-US" sz="1400" dirty="0"/>
              <a:t> </a:t>
            </a:r>
            <a:r>
              <a:rPr lang="en-US" sz="1400" dirty="0" err="1"/>
              <a:t>मृत्यु</a:t>
            </a:r>
            <a:r>
              <a:rPr lang="en-US" sz="1400" dirty="0"/>
              <a:t> </a:t>
            </a:r>
            <a:r>
              <a:rPr lang="en-US" sz="1400" dirty="0" err="1"/>
              <a:t>के</a:t>
            </a:r>
            <a:r>
              <a:rPr lang="en-US" sz="1400" dirty="0"/>
              <a:t> 34 </a:t>
            </a:r>
            <a:r>
              <a:rPr lang="en-US" sz="1400" dirty="0" err="1"/>
              <a:t>वर्षों</a:t>
            </a:r>
            <a:r>
              <a:rPr lang="en-US" sz="1400" dirty="0"/>
              <a:t> </a:t>
            </a:r>
            <a:r>
              <a:rPr lang="en-US" sz="1400" dirty="0" err="1"/>
              <a:t>के</a:t>
            </a:r>
            <a:r>
              <a:rPr lang="en-US" sz="1400" dirty="0"/>
              <a:t> </a:t>
            </a:r>
            <a:r>
              <a:rPr lang="en-US" sz="1400" dirty="0" err="1"/>
              <a:t>बाद</a:t>
            </a:r>
            <a:r>
              <a:rPr lang="en-US" sz="1400" dirty="0"/>
              <a:t> </a:t>
            </a:r>
            <a:r>
              <a:rPr lang="en-US" sz="1400" dirty="0" err="1"/>
              <a:t>मरणोपरांत</a:t>
            </a:r>
            <a:r>
              <a:rPr lang="en-US" sz="1400" dirty="0"/>
              <a:t> </a:t>
            </a:r>
            <a:r>
              <a:rPr lang="en-US" sz="1400" dirty="0" err="1"/>
              <a:t>भारत</a:t>
            </a:r>
            <a:r>
              <a:rPr lang="en-US" sz="1400" dirty="0"/>
              <a:t> </a:t>
            </a:r>
            <a:r>
              <a:rPr lang="en-US" sz="1400" dirty="0" err="1"/>
              <a:t>रत्न</a:t>
            </a:r>
            <a:r>
              <a:rPr lang="en-US" sz="1400" dirty="0"/>
              <a:t> </a:t>
            </a:r>
            <a:r>
              <a:rPr lang="en-US" sz="1400" dirty="0" err="1"/>
              <a:t>पुरस्कार</a:t>
            </a:r>
            <a:r>
              <a:rPr lang="en-US" sz="1400" dirty="0"/>
              <a:t> </a:t>
            </a:r>
            <a:r>
              <a:rPr lang="en-US" sz="1400" dirty="0" err="1"/>
              <a:t>से</a:t>
            </a:r>
            <a:r>
              <a:rPr lang="en-US" sz="1400" dirty="0"/>
              <a:t> </a:t>
            </a:r>
            <a:r>
              <a:rPr lang="en-US" sz="1400" dirty="0" err="1"/>
              <a:t>सम्मानित</a:t>
            </a:r>
            <a:r>
              <a:rPr lang="en-US" sz="1400" dirty="0"/>
              <a:t> </a:t>
            </a:r>
            <a:r>
              <a:rPr lang="en-US" sz="1400" dirty="0" err="1"/>
              <a:t>किया</a:t>
            </a:r>
            <a:r>
              <a:rPr lang="en-US" sz="1400" dirty="0"/>
              <a:t> </a:t>
            </a:r>
            <a:r>
              <a:rPr lang="en-US" sz="1400" dirty="0" err="1"/>
              <a:t>गया</a:t>
            </a:r>
            <a:r>
              <a:rPr lang="en-US" sz="1400" dirty="0"/>
              <a:t> </a:t>
            </a:r>
            <a:r>
              <a:rPr lang="en-US" sz="1400" dirty="0" err="1"/>
              <a:t>था</a:t>
            </a:r>
            <a:r>
              <a:rPr lang="en-US" sz="1400" dirty="0"/>
              <a:t>. </a:t>
            </a:r>
            <a:r>
              <a:rPr lang="en-US" sz="1400" dirty="0" err="1"/>
              <a:t>और</a:t>
            </a:r>
            <a:r>
              <a:rPr lang="en-US" sz="1400" dirty="0"/>
              <a:t> </a:t>
            </a:r>
            <a:r>
              <a:rPr lang="en-US" sz="1400" dirty="0" err="1"/>
              <a:t>इसी</a:t>
            </a:r>
            <a:r>
              <a:rPr lang="en-US" sz="1400" dirty="0"/>
              <a:t> </a:t>
            </a:r>
            <a:r>
              <a:rPr lang="en-US" sz="1400" dirty="0" err="1"/>
              <a:t>तरह</a:t>
            </a:r>
            <a:r>
              <a:rPr lang="en-US" sz="1400" dirty="0"/>
              <a:t> </a:t>
            </a:r>
            <a:r>
              <a:rPr lang="en-US" sz="1400" dirty="0" err="1"/>
              <a:t>सुभाष</a:t>
            </a:r>
            <a:r>
              <a:rPr lang="en-US" sz="1400" dirty="0"/>
              <a:t> </a:t>
            </a:r>
            <a:r>
              <a:rPr lang="en-US" sz="1400" dirty="0" err="1"/>
              <a:t>चंद्र</a:t>
            </a:r>
            <a:r>
              <a:rPr lang="en-US" sz="1400" dirty="0"/>
              <a:t> </a:t>
            </a:r>
            <a:r>
              <a:rPr lang="en-US" sz="1400" dirty="0" err="1"/>
              <a:t>बोस</a:t>
            </a:r>
            <a:r>
              <a:rPr lang="en-US" sz="1400" dirty="0"/>
              <a:t> </a:t>
            </a:r>
            <a:r>
              <a:rPr lang="en-US" sz="1400" dirty="0" err="1"/>
              <a:t>और</a:t>
            </a:r>
            <a:r>
              <a:rPr lang="en-US" sz="1400" dirty="0"/>
              <a:t> </a:t>
            </a:r>
            <a:r>
              <a:rPr lang="en-US" sz="1400" dirty="0" err="1"/>
              <a:t>सरदार</a:t>
            </a:r>
            <a:r>
              <a:rPr lang="en-US" sz="1400" dirty="0"/>
              <a:t> </a:t>
            </a:r>
            <a:r>
              <a:rPr lang="en-US" sz="1400" dirty="0" err="1"/>
              <a:t>पटेल</a:t>
            </a:r>
            <a:r>
              <a:rPr lang="en-US" sz="1400" dirty="0"/>
              <a:t> </a:t>
            </a:r>
            <a:r>
              <a:rPr lang="en-US" sz="1400" dirty="0" err="1"/>
              <a:t>को</a:t>
            </a:r>
            <a:r>
              <a:rPr lang="en-US" sz="1400" dirty="0"/>
              <a:t> </a:t>
            </a:r>
            <a:r>
              <a:rPr lang="en-US" sz="1400" dirty="0" err="1"/>
              <a:t>ये</a:t>
            </a:r>
            <a:r>
              <a:rPr lang="en-US" sz="1400" dirty="0"/>
              <a:t> </a:t>
            </a:r>
            <a:r>
              <a:rPr lang="en-US" sz="1400" dirty="0" err="1"/>
              <a:t>पुरस्कार</a:t>
            </a:r>
            <a:r>
              <a:rPr lang="en-US" sz="1400" dirty="0"/>
              <a:t> </a:t>
            </a:r>
            <a:r>
              <a:rPr lang="en-US" sz="1400" dirty="0" err="1"/>
              <a:t>भी</a:t>
            </a:r>
            <a:r>
              <a:rPr lang="en-US" sz="1400" dirty="0"/>
              <a:t> </a:t>
            </a:r>
            <a:r>
              <a:rPr lang="en-US" sz="1400" dirty="0" err="1"/>
              <a:t>तब</a:t>
            </a:r>
            <a:r>
              <a:rPr lang="en-US" sz="1400" dirty="0"/>
              <a:t> </a:t>
            </a:r>
            <a:r>
              <a:rPr lang="en-US" sz="1400" dirty="0" err="1"/>
              <a:t>मिला</a:t>
            </a:r>
            <a:r>
              <a:rPr lang="en-US" sz="1400" dirty="0"/>
              <a:t>, </a:t>
            </a:r>
            <a:r>
              <a:rPr lang="en-US" sz="1400" dirty="0" err="1"/>
              <a:t>जब</a:t>
            </a:r>
            <a:r>
              <a:rPr lang="en-US" sz="1400" dirty="0"/>
              <a:t> </a:t>
            </a:r>
            <a:r>
              <a:rPr lang="en-US" sz="1400" dirty="0" err="1"/>
              <a:t>पी.वी</a:t>
            </a:r>
            <a:r>
              <a:rPr lang="en-US" sz="1400" dirty="0"/>
              <a:t>. </a:t>
            </a:r>
            <a:r>
              <a:rPr lang="en-US" sz="1400" dirty="0" err="1"/>
              <a:t>नरसिम्हा</a:t>
            </a:r>
            <a:r>
              <a:rPr lang="en-US" sz="1400" dirty="0"/>
              <a:t> </a:t>
            </a:r>
            <a:r>
              <a:rPr lang="en-US" sz="1400" dirty="0" err="1"/>
              <a:t>राव</a:t>
            </a:r>
            <a:r>
              <a:rPr lang="en-US" sz="1400" dirty="0"/>
              <a:t> </a:t>
            </a:r>
            <a:r>
              <a:rPr lang="en-US" sz="1400" dirty="0" err="1"/>
              <a:t>देश</a:t>
            </a:r>
            <a:r>
              <a:rPr lang="en-US" sz="1400" dirty="0"/>
              <a:t> </a:t>
            </a:r>
            <a:r>
              <a:rPr lang="en-US" sz="1400" dirty="0" err="1"/>
              <a:t>के</a:t>
            </a:r>
            <a:r>
              <a:rPr lang="en-US" sz="1400" dirty="0"/>
              <a:t> </a:t>
            </a:r>
            <a:r>
              <a:rPr lang="en-US" sz="1400" dirty="0" err="1"/>
              <a:t>प्रधानमंत्री</a:t>
            </a:r>
            <a:r>
              <a:rPr lang="en-US" sz="1400" dirty="0"/>
              <a:t> </a:t>
            </a:r>
            <a:r>
              <a:rPr lang="en-US" sz="1400" dirty="0" err="1"/>
              <a:t>बने</a:t>
            </a:r>
            <a:r>
              <a:rPr lang="en-US" sz="1400" dirty="0"/>
              <a:t>.</a:t>
            </a:r>
          </a:p>
          <a:p>
            <a:pPr marL="0" indent="0" algn="just">
              <a:lnSpc>
                <a:spcPct val="150000"/>
              </a:lnSpc>
              <a:buNone/>
            </a:pPr>
            <a:r>
              <a:rPr lang="en-US" sz="1400" dirty="0"/>
              <a:t>आज </a:t>
            </a:r>
            <a:r>
              <a:rPr lang="en-US" sz="1400" dirty="0" err="1"/>
              <a:t>हम</a:t>
            </a:r>
            <a:r>
              <a:rPr lang="en-US" sz="1400" dirty="0"/>
              <a:t> </a:t>
            </a:r>
            <a:r>
              <a:rPr lang="en-US" sz="1400" dirty="0" err="1"/>
              <a:t>आपसे</a:t>
            </a:r>
            <a:r>
              <a:rPr lang="en-US" sz="1400" dirty="0"/>
              <a:t> </a:t>
            </a:r>
            <a:r>
              <a:rPr lang="en-US" sz="1400" dirty="0" err="1"/>
              <a:t>यही</a:t>
            </a:r>
            <a:r>
              <a:rPr lang="en-US" sz="1400" dirty="0"/>
              <a:t> </a:t>
            </a:r>
            <a:r>
              <a:rPr lang="en-US" sz="1400" dirty="0" err="1"/>
              <a:t>कहना</a:t>
            </a:r>
            <a:r>
              <a:rPr lang="en-US" sz="1400" dirty="0"/>
              <a:t> </a:t>
            </a:r>
            <a:r>
              <a:rPr lang="en-US" sz="1400" dirty="0" err="1"/>
              <a:t>चाहते</a:t>
            </a:r>
            <a:r>
              <a:rPr lang="en-US" sz="1400" dirty="0"/>
              <a:t> </a:t>
            </a:r>
            <a:r>
              <a:rPr lang="en-US" sz="1400" dirty="0" err="1"/>
              <a:t>हैं</a:t>
            </a:r>
            <a:r>
              <a:rPr lang="en-US" sz="1400" dirty="0"/>
              <a:t> </a:t>
            </a:r>
            <a:r>
              <a:rPr lang="en-US" sz="1400" dirty="0" err="1"/>
              <a:t>कि</a:t>
            </a:r>
            <a:r>
              <a:rPr lang="en-US" sz="1400" dirty="0"/>
              <a:t> </a:t>
            </a:r>
            <a:r>
              <a:rPr lang="en-US" sz="1400" dirty="0" err="1"/>
              <a:t>डॉक्टर</a:t>
            </a:r>
            <a:r>
              <a:rPr lang="en-US" sz="1400" dirty="0"/>
              <a:t> अंबेडकर </a:t>
            </a:r>
            <a:r>
              <a:rPr lang="en-US" sz="1400" dirty="0" err="1"/>
              <a:t>को</a:t>
            </a:r>
            <a:r>
              <a:rPr lang="en-US" sz="1400" dirty="0"/>
              <a:t> </a:t>
            </a:r>
            <a:r>
              <a:rPr lang="en-US" sz="1400" dirty="0" err="1"/>
              <a:t>असली</a:t>
            </a:r>
            <a:r>
              <a:rPr lang="en-US" sz="1400" dirty="0"/>
              <a:t> </a:t>
            </a:r>
            <a:r>
              <a:rPr lang="en-US" sz="1400" dirty="0" err="1"/>
              <a:t>श्रद्धांजलि</a:t>
            </a:r>
            <a:r>
              <a:rPr lang="en-US" sz="1400" dirty="0"/>
              <a:t> </a:t>
            </a:r>
            <a:r>
              <a:rPr lang="en-US" sz="1400" dirty="0" err="1"/>
              <a:t>यही</a:t>
            </a:r>
            <a:r>
              <a:rPr lang="en-US" sz="1400" dirty="0"/>
              <a:t> </a:t>
            </a:r>
            <a:r>
              <a:rPr lang="en-US" sz="1400" dirty="0" err="1"/>
              <a:t>होगी</a:t>
            </a:r>
            <a:r>
              <a:rPr lang="en-US" sz="1400" dirty="0"/>
              <a:t> </a:t>
            </a:r>
            <a:r>
              <a:rPr lang="en-US" sz="1400" dirty="0" err="1"/>
              <a:t>कि</a:t>
            </a:r>
            <a:r>
              <a:rPr lang="en-US" sz="1400" dirty="0"/>
              <a:t> </a:t>
            </a:r>
            <a:r>
              <a:rPr lang="en-US" sz="1400" dirty="0" err="1"/>
              <a:t>हम</a:t>
            </a:r>
            <a:r>
              <a:rPr lang="en-US" sz="1400" dirty="0"/>
              <a:t> </a:t>
            </a:r>
            <a:r>
              <a:rPr lang="en-US" sz="1400" dirty="0" err="1"/>
              <a:t>उनके</a:t>
            </a:r>
            <a:r>
              <a:rPr lang="en-US" sz="1400" dirty="0"/>
              <a:t> </a:t>
            </a:r>
            <a:r>
              <a:rPr lang="en-US" sz="1400" dirty="0" err="1"/>
              <a:t>असली</a:t>
            </a:r>
            <a:r>
              <a:rPr lang="en-US" sz="1400" dirty="0"/>
              <a:t> </a:t>
            </a:r>
            <a:r>
              <a:rPr lang="en-US" sz="1400" dirty="0" err="1"/>
              <a:t>विचारों</a:t>
            </a:r>
            <a:r>
              <a:rPr lang="en-US" sz="1400" dirty="0"/>
              <a:t> </a:t>
            </a:r>
            <a:r>
              <a:rPr lang="en-US" sz="1400" dirty="0" err="1"/>
              <a:t>का</a:t>
            </a:r>
            <a:r>
              <a:rPr lang="en-US" sz="1400" dirty="0"/>
              <a:t> </a:t>
            </a:r>
            <a:r>
              <a:rPr lang="en-US" sz="1400" dirty="0" err="1"/>
              <a:t>अनुसरण</a:t>
            </a:r>
            <a:r>
              <a:rPr lang="en-US" sz="1400" dirty="0"/>
              <a:t> </a:t>
            </a:r>
            <a:r>
              <a:rPr lang="en-US" sz="1400" dirty="0" err="1"/>
              <a:t>करें</a:t>
            </a:r>
            <a:r>
              <a:rPr lang="en-US" sz="1400" dirty="0"/>
              <a:t>. </a:t>
            </a:r>
            <a:r>
              <a:rPr lang="en-US" sz="1400" dirty="0" err="1"/>
              <a:t>क्योंकि</a:t>
            </a:r>
            <a:r>
              <a:rPr lang="en-US" sz="1400" dirty="0"/>
              <a:t> अंबेडकर </a:t>
            </a:r>
            <a:r>
              <a:rPr lang="en-US" sz="1400" dirty="0" err="1"/>
              <a:t>के</a:t>
            </a:r>
            <a:r>
              <a:rPr lang="en-US" sz="1400" dirty="0"/>
              <a:t> </a:t>
            </a:r>
            <a:r>
              <a:rPr lang="en-US" sz="1400" dirty="0" err="1"/>
              <a:t>विचारों</a:t>
            </a:r>
            <a:r>
              <a:rPr lang="en-US" sz="1400" dirty="0"/>
              <a:t> </a:t>
            </a:r>
            <a:r>
              <a:rPr lang="en-US" sz="1400" dirty="0" err="1"/>
              <a:t>को</a:t>
            </a:r>
            <a:r>
              <a:rPr lang="en-US" sz="1400" dirty="0"/>
              <a:t> </a:t>
            </a:r>
            <a:r>
              <a:rPr lang="en-US" sz="1400" dirty="0" err="1"/>
              <a:t>ना</a:t>
            </a:r>
            <a:r>
              <a:rPr lang="en-US" sz="1400" dirty="0"/>
              <a:t> </a:t>
            </a:r>
            <a:r>
              <a:rPr lang="en-US" sz="1400" dirty="0" err="1"/>
              <a:t>मानना</a:t>
            </a:r>
            <a:r>
              <a:rPr lang="en-US" sz="1400" dirty="0"/>
              <a:t> </a:t>
            </a:r>
            <a:r>
              <a:rPr lang="en-US" sz="1400" dirty="0" err="1"/>
              <a:t>और</a:t>
            </a:r>
            <a:r>
              <a:rPr lang="en-US" sz="1400" dirty="0"/>
              <a:t> </a:t>
            </a:r>
            <a:r>
              <a:rPr lang="en-US" sz="1400" dirty="0" err="1"/>
              <a:t>उनके</a:t>
            </a:r>
            <a:r>
              <a:rPr lang="en-US" sz="1400" dirty="0"/>
              <a:t> </a:t>
            </a:r>
            <a:r>
              <a:rPr lang="en-US" sz="1400" dirty="0" err="1"/>
              <a:t>विपरीत</a:t>
            </a:r>
            <a:r>
              <a:rPr lang="en-US" sz="1400" dirty="0"/>
              <a:t> </a:t>
            </a:r>
            <a:r>
              <a:rPr lang="en-US" sz="1400" dirty="0" err="1"/>
              <a:t>काम</a:t>
            </a:r>
            <a:r>
              <a:rPr lang="en-US" sz="1400" dirty="0"/>
              <a:t> </a:t>
            </a:r>
            <a:r>
              <a:rPr lang="en-US" sz="1400" dirty="0" err="1"/>
              <a:t>करना</a:t>
            </a:r>
            <a:r>
              <a:rPr lang="en-US" sz="1400" dirty="0"/>
              <a:t>, </a:t>
            </a:r>
            <a:r>
              <a:rPr lang="en-US" sz="1400" dirty="0" err="1"/>
              <a:t>उनका</a:t>
            </a:r>
            <a:r>
              <a:rPr lang="en-US" sz="1400" dirty="0"/>
              <a:t> </a:t>
            </a:r>
            <a:r>
              <a:rPr lang="en-US" sz="1400" dirty="0" err="1"/>
              <a:t>अपमान</a:t>
            </a:r>
            <a:r>
              <a:rPr lang="en-US" sz="1400" dirty="0"/>
              <a:t> </a:t>
            </a:r>
            <a:r>
              <a:rPr lang="en-US" sz="1400" dirty="0" err="1"/>
              <a:t>करने</a:t>
            </a:r>
            <a:r>
              <a:rPr lang="en-US" sz="1400" dirty="0"/>
              <a:t> </a:t>
            </a:r>
            <a:r>
              <a:rPr lang="en-US" sz="1400" dirty="0" err="1"/>
              <a:t>जैसा</a:t>
            </a:r>
            <a:r>
              <a:rPr lang="en-US" sz="1400" dirty="0"/>
              <a:t> </a:t>
            </a:r>
            <a:r>
              <a:rPr lang="en-US" sz="1400" dirty="0" err="1"/>
              <a:t>ही</a:t>
            </a:r>
            <a:r>
              <a:rPr lang="en-US" sz="1400" dirty="0"/>
              <a:t> </a:t>
            </a:r>
            <a:r>
              <a:rPr lang="en-US" sz="1400" dirty="0" err="1"/>
              <a:t>होगा</a:t>
            </a:r>
            <a:r>
              <a:rPr lang="en-US" sz="1400" dirty="0"/>
              <a:t>.</a:t>
            </a:r>
          </a:p>
          <a:p>
            <a:pPr marL="0" indent="0" algn="just">
              <a:lnSpc>
                <a:spcPct val="150000"/>
              </a:lnSpc>
              <a:buNone/>
            </a:pPr>
            <a:endParaRPr lang="en-US" sz="1400" dirty="0">
              <a:latin typeface="Mangal"/>
            </a:endParaRPr>
          </a:p>
          <a:p>
            <a:pPr marL="0" indent="0" algn="just">
              <a:lnSpc>
                <a:spcPct val="150000"/>
              </a:lnSpc>
              <a:buNone/>
            </a:pPr>
            <a:endParaRPr lang="en-US" sz="1400" dirty="0">
              <a:latin typeface="Mangal"/>
            </a:endParaRPr>
          </a:p>
          <a:p>
            <a:pPr algn="just"/>
            <a:endParaRPr lang="en-US" sz="1400" dirty="0">
              <a:latin typeface="Mangal"/>
            </a:endParaRPr>
          </a:p>
        </p:txBody>
      </p:sp>
    </p:spTree>
    <p:extLst>
      <p:ext uri="{BB962C8B-B14F-4D97-AF65-F5344CB8AC3E}">
        <p14:creationId xmlns:p14="http://schemas.microsoft.com/office/powerpoint/2010/main" val="237880789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546409"/>
            <a:ext cx="10820400" cy="1260087"/>
          </a:xfrm>
        </p:spPr>
        <p:txBody>
          <a:bodyPr>
            <a:normAutofit/>
          </a:bodyPr>
          <a:lstStyle/>
          <a:p>
            <a:pPr algn="ctr"/>
            <a:br>
              <a:rPr lang="en-US" sz="2000" i="1" dirty="0">
                <a:solidFill>
                  <a:srgbClr val="00B050"/>
                </a:solidFill>
              </a:rPr>
            </a:br>
            <a:br>
              <a:rPr lang="en-US" sz="2000" i="1" dirty="0">
                <a:solidFill>
                  <a:srgbClr val="00B050"/>
                </a:solidFill>
              </a:rPr>
            </a:br>
            <a:r>
              <a:rPr lang="en-US" sz="2000" i="1" dirty="0">
                <a:solidFill>
                  <a:srgbClr val="00B050"/>
                </a:solidFill>
              </a:rPr>
              <a:t>PBA NEWS LETTER</a:t>
            </a:r>
            <a:r>
              <a:rPr lang="en-US" sz="2000" dirty="0"/>
              <a:t> </a:t>
            </a:r>
            <a:r>
              <a:rPr lang="en-US" sz="1400" dirty="0"/>
              <a:t>APRIL</a:t>
            </a:r>
            <a:r>
              <a:rPr lang="en-US" sz="1300" dirty="0"/>
              <a:t>  2022</a:t>
            </a:r>
            <a:br>
              <a:rPr lang="en-US" sz="1300" dirty="0"/>
            </a:br>
            <a:endParaRPr lang="en-US" sz="1300" dirty="0"/>
          </a:p>
        </p:txBody>
      </p:sp>
      <p:sp>
        <p:nvSpPr>
          <p:cNvPr id="3" name="Content Placeholder 2"/>
          <p:cNvSpPr>
            <a:spLocks noGrp="1"/>
          </p:cNvSpPr>
          <p:nvPr>
            <p:ph idx="1"/>
          </p:nvPr>
        </p:nvSpPr>
        <p:spPr>
          <a:xfrm>
            <a:off x="685800" y="546410"/>
            <a:ext cx="10820400" cy="5672275"/>
          </a:xfrm>
        </p:spPr>
        <p:txBody>
          <a:bodyPr>
            <a:normAutofit fontScale="85000" lnSpcReduction="20000"/>
          </a:bodyPr>
          <a:lstStyle/>
          <a:p>
            <a:pPr marL="0" indent="0" algn="just">
              <a:lnSpc>
                <a:spcPct val="150000"/>
              </a:lnSpc>
              <a:buNone/>
            </a:pPr>
            <a:r>
              <a:rPr lang="en-US" sz="1400" b="1" dirty="0" err="1">
                <a:solidFill>
                  <a:srgbClr val="FFC000"/>
                </a:solidFill>
              </a:rPr>
              <a:t>डॉ</a:t>
            </a:r>
            <a:r>
              <a:rPr lang="en-US" sz="1400" b="1" dirty="0">
                <a:solidFill>
                  <a:srgbClr val="FFC000"/>
                </a:solidFill>
              </a:rPr>
              <a:t>. </a:t>
            </a:r>
            <a:r>
              <a:rPr lang="en-US" sz="1400" b="1" dirty="0" err="1">
                <a:solidFill>
                  <a:srgbClr val="FFC000"/>
                </a:solidFill>
              </a:rPr>
              <a:t>बी.आर</a:t>
            </a:r>
            <a:r>
              <a:rPr lang="en-US" sz="1400" b="1" dirty="0">
                <a:solidFill>
                  <a:srgbClr val="FFC000"/>
                </a:solidFill>
              </a:rPr>
              <a:t>. </a:t>
            </a:r>
            <a:r>
              <a:rPr lang="en-US" sz="1400" b="1" dirty="0" err="1">
                <a:solidFill>
                  <a:srgbClr val="FFC000"/>
                </a:solidFill>
              </a:rPr>
              <a:t>अम्बेडकर</a:t>
            </a:r>
            <a:r>
              <a:rPr lang="en-US" sz="1400" b="1" dirty="0">
                <a:solidFill>
                  <a:srgbClr val="FFC000"/>
                </a:solidFill>
              </a:rPr>
              <a:t> </a:t>
            </a:r>
            <a:r>
              <a:rPr lang="en-US" sz="1400" b="1" dirty="0" err="1">
                <a:solidFill>
                  <a:srgbClr val="FFC000"/>
                </a:solidFill>
              </a:rPr>
              <a:t>ने</a:t>
            </a:r>
            <a:r>
              <a:rPr lang="en-US" sz="1400" b="1" dirty="0">
                <a:solidFill>
                  <a:srgbClr val="FFC000"/>
                </a:solidFill>
              </a:rPr>
              <a:t> 25</a:t>
            </a:r>
            <a:r>
              <a:rPr lang="en-US" sz="1400" b="1" baseline="30000" dirty="0">
                <a:solidFill>
                  <a:srgbClr val="FFC000"/>
                </a:solidFill>
              </a:rPr>
              <a:t>th</a:t>
            </a:r>
            <a:r>
              <a:rPr lang="en-US" sz="1400" b="1" dirty="0">
                <a:solidFill>
                  <a:srgbClr val="FFC000"/>
                </a:solidFill>
              </a:rPr>
              <a:t> </a:t>
            </a:r>
            <a:r>
              <a:rPr lang="en-US" sz="1400" b="1" dirty="0" err="1">
                <a:solidFill>
                  <a:srgbClr val="FFC000"/>
                </a:solidFill>
              </a:rPr>
              <a:t>नवम्बर</a:t>
            </a:r>
            <a:r>
              <a:rPr lang="en-US" sz="1400" b="1" dirty="0">
                <a:solidFill>
                  <a:srgbClr val="FFC000"/>
                </a:solidFill>
              </a:rPr>
              <a:t> 1949 </a:t>
            </a:r>
            <a:r>
              <a:rPr lang="en-US" sz="1400" b="1" dirty="0" err="1">
                <a:solidFill>
                  <a:srgbClr val="FFC000"/>
                </a:solidFill>
              </a:rPr>
              <a:t>में</a:t>
            </a:r>
            <a:r>
              <a:rPr lang="en-US" sz="1400" b="1" dirty="0">
                <a:solidFill>
                  <a:srgbClr val="FFC000"/>
                </a:solidFill>
              </a:rPr>
              <a:t> </a:t>
            </a:r>
            <a:r>
              <a:rPr lang="en-GB" sz="1400" b="1" dirty="0" err="1">
                <a:solidFill>
                  <a:srgbClr val="FFC000"/>
                </a:solidFill>
              </a:rPr>
              <a:t>जो</a:t>
            </a:r>
            <a:r>
              <a:rPr lang="en-GB" sz="1400" b="1" dirty="0">
                <a:solidFill>
                  <a:srgbClr val="FFC000"/>
                </a:solidFill>
              </a:rPr>
              <a:t> </a:t>
            </a:r>
            <a:r>
              <a:rPr lang="en-US" sz="1400" b="1" dirty="0" err="1">
                <a:solidFill>
                  <a:srgbClr val="FFC000"/>
                </a:solidFill>
              </a:rPr>
              <a:t>भविष्यवाणियां</a:t>
            </a:r>
            <a:r>
              <a:rPr lang="en-US" sz="1400" b="1" dirty="0">
                <a:solidFill>
                  <a:srgbClr val="FFC000"/>
                </a:solidFill>
              </a:rPr>
              <a:t> </a:t>
            </a:r>
            <a:r>
              <a:rPr lang="en-US" sz="1400" b="1" dirty="0" err="1">
                <a:solidFill>
                  <a:srgbClr val="FFC000"/>
                </a:solidFill>
              </a:rPr>
              <a:t>की</a:t>
            </a:r>
            <a:r>
              <a:rPr lang="en-US" sz="1400" b="1" dirty="0">
                <a:solidFill>
                  <a:srgbClr val="FFC000"/>
                </a:solidFill>
              </a:rPr>
              <a:t> </a:t>
            </a:r>
            <a:r>
              <a:rPr lang="en-US" sz="1400" b="1" dirty="0" err="1">
                <a:solidFill>
                  <a:srgbClr val="FFC000"/>
                </a:solidFill>
              </a:rPr>
              <a:t>थीं</a:t>
            </a:r>
            <a:r>
              <a:rPr lang="en-US" sz="1400" b="1" dirty="0">
                <a:solidFill>
                  <a:srgbClr val="FFC000"/>
                </a:solidFill>
              </a:rPr>
              <a:t> </a:t>
            </a:r>
            <a:r>
              <a:rPr lang="en-US" sz="1400" b="1" dirty="0" err="1">
                <a:solidFill>
                  <a:srgbClr val="FFC000"/>
                </a:solidFill>
              </a:rPr>
              <a:t>वे</a:t>
            </a:r>
            <a:r>
              <a:rPr lang="en-US" sz="1400" b="1" dirty="0">
                <a:solidFill>
                  <a:srgbClr val="FFC000"/>
                </a:solidFill>
              </a:rPr>
              <a:t> आज </a:t>
            </a:r>
            <a:r>
              <a:rPr lang="en-US" sz="1400" b="1" dirty="0" err="1">
                <a:solidFill>
                  <a:srgbClr val="FFC000"/>
                </a:solidFill>
              </a:rPr>
              <a:t>भी</a:t>
            </a:r>
            <a:r>
              <a:rPr lang="en-US" sz="1400" b="1" dirty="0">
                <a:solidFill>
                  <a:srgbClr val="FFC000"/>
                </a:solidFill>
              </a:rPr>
              <a:t> </a:t>
            </a:r>
            <a:r>
              <a:rPr lang="en-US" sz="1400" b="1" dirty="0" err="1">
                <a:solidFill>
                  <a:srgbClr val="FFC000"/>
                </a:solidFill>
              </a:rPr>
              <a:t>प्रासंगिक</a:t>
            </a:r>
            <a:r>
              <a:rPr lang="en-US" sz="1400" b="1" dirty="0">
                <a:solidFill>
                  <a:srgbClr val="FFC000"/>
                </a:solidFill>
              </a:rPr>
              <a:t> </a:t>
            </a:r>
            <a:r>
              <a:rPr lang="en-US" sz="1400" b="1" dirty="0" err="1">
                <a:solidFill>
                  <a:srgbClr val="FFC000"/>
                </a:solidFill>
              </a:rPr>
              <a:t>हैं</a:t>
            </a:r>
            <a:r>
              <a:rPr lang="en-GB" sz="1400" b="1" dirty="0">
                <a:solidFill>
                  <a:srgbClr val="FFC000"/>
                </a:solidFill>
              </a:rPr>
              <a:t> </a:t>
            </a:r>
            <a:r>
              <a:rPr lang="en-GB" sz="1400" b="1" dirty="0" err="1">
                <a:solidFill>
                  <a:srgbClr val="FFC000"/>
                </a:solidFill>
              </a:rPr>
              <a:t>जो</a:t>
            </a:r>
            <a:r>
              <a:rPr lang="en-GB" sz="1400" b="1" dirty="0">
                <a:solidFill>
                  <a:srgbClr val="FFC000"/>
                </a:solidFill>
              </a:rPr>
              <a:t> </a:t>
            </a:r>
            <a:r>
              <a:rPr lang="en-GB" sz="1400" b="1" dirty="0" err="1">
                <a:solidFill>
                  <a:srgbClr val="FFC000"/>
                </a:solidFill>
              </a:rPr>
              <a:t>उनमें</a:t>
            </a:r>
            <a:r>
              <a:rPr lang="en-GB" sz="1400" b="1" dirty="0">
                <a:solidFill>
                  <a:srgbClr val="FFC000"/>
                </a:solidFill>
              </a:rPr>
              <a:t> </a:t>
            </a:r>
            <a:r>
              <a:rPr lang="en-GB" sz="1400" b="1" dirty="0" err="1">
                <a:solidFill>
                  <a:srgbClr val="FFC000"/>
                </a:solidFill>
              </a:rPr>
              <a:t>दूरदर्शिता</a:t>
            </a:r>
            <a:r>
              <a:rPr lang="en-GB" sz="1400" b="1" dirty="0">
                <a:solidFill>
                  <a:srgbClr val="FFC000"/>
                </a:solidFill>
              </a:rPr>
              <a:t>  </a:t>
            </a:r>
            <a:r>
              <a:rPr lang="en-GB" sz="1400" b="1" dirty="0" err="1">
                <a:solidFill>
                  <a:srgbClr val="FFC000"/>
                </a:solidFill>
              </a:rPr>
              <a:t>को</a:t>
            </a:r>
            <a:r>
              <a:rPr lang="en-GB" sz="1400" b="1" dirty="0">
                <a:solidFill>
                  <a:srgbClr val="FFC000"/>
                </a:solidFill>
              </a:rPr>
              <a:t> </a:t>
            </a:r>
            <a:r>
              <a:rPr lang="en-GB" sz="1400" b="1" dirty="0" err="1">
                <a:solidFill>
                  <a:srgbClr val="FFC000"/>
                </a:solidFill>
              </a:rPr>
              <a:t>प्रदर्शित</a:t>
            </a:r>
            <a:r>
              <a:rPr lang="en-GB" sz="1400" b="1" dirty="0">
                <a:solidFill>
                  <a:srgbClr val="FFC000"/>
                </a:solidFill>
              </a:rPr>
              <a:t> </a:t>
            </a:r>
            <a:r>
              <a:rPr lang="en-GB" sz="1400" b="1" dirty="0" err="1">
                <a:solidFill>
                  <a:srgbClr val="FFC000"/>
                </a:solidFill>
              </a:rPr>
              <a:t>करते</a:t>
            </a:r>
            <a:r>
              <a:rPr lang="en-GB" sz="1400" b="1" dirty="0">
                <a:solidFill>
                  <a:srgbClr val="FFC000"/>
                </a:solidFill>
              </a:rPr>
              <a:t> </a:t>
            </a:r>
            <a:r>
              <a:rPr lang="en-GB" sz="1400" b="1" dirty="0" err="1">
                <a:solidFill>
                  <a:srgbClr val="FFC000"/>
                </a:solidFill>
              </a:rPr>
              <a:t>हैं</a:t>
            </a:r>
            <a:r>
              <a:rPr lang="en-GB" sz="1400" b="1" dirty="0">
                <a:solidFill>
                  <a:srgbClr val="FFC000"/>
                </a:solidFill>
              </a:rPr>
              <a:t>: </a:t>
            </a:r>
            <a:r>
              <a:rPr lang="en-GB" sz="1400" b="1" i="1" dirty="0">
                <a:solidFill>
                  <a:srgbClr val="FFC000"/>
                </a:solidFill>
              </a:rPr>
              <a:t>1) </a:t>
            </a:r>
            <a:r>
              <a:rPr lang="en-GB" sz="1400" b="1" i="1" dirty="0" err="1">
                <a:solidFill>
                  <a:srgbClr val="FFC000"/>
                </a:solidFill>
              </a:rPr>
              <a:t>संविधान</a:t>
            </a:r>
            <a:r>
              <a:rPr lang="en-GB" sz="1400" b="1" i="1" dirty="0">
                <a:solidFill>
                  <a:srgbClr val="FFC000"/>
                </a:solidFill>
              </a:rPr>
              <a:t> </a:t>
            </a:r>
            <a:r>
              <a:rPr lang="en-GB" sz="1400" b="1" i="1" dirty="0" err="1">
                <a:solidFill>
                  <a:srgbClr val="FFC000"/>
                </a:solidFill>
              </a:rPr>
              <a:t>का</a:t>
            </a:r>
            <a:r>
              <a:rPr lang="en-GB" sz="1400" b="1" i="1" dirty="0">
                <a:solidFill>
                  <a:srgbClr val="FFC000"/>
                </a:solidFill>
              </a:rPr>
              <a:t> </a:t>
            </a:r>
            <a:r>
              <a:rPr lang="en-GB" sz="1400" b="1" i="1" dirty="0" err="1">
                <a:solidFill>
                  <a:srgbClr val="FFC000"/>
                </a:solidFill>
              </a:rPr>
              <a:t>प्रभाव</a:t>
            </a:r>
            <a:r>
              <a:rPr lang="en-GB" sz="1400" b="1" i="1" dirty="0">
                <a:solidFill>
                  <a:srgbClr val="FFC000"/>
                </a:solidFill>
              </a:rPr>
              <a:t> </a:t>
            </a:r>
            <a:r>
              <a:rPr lang="en-GB" sz="1400" b="1" i="1" dirty="0" err="1">
                <a:solidFill>
                  <a:srgbClr val="FFC000"/>
                </a:solidFill>
              </a:rPr>
              <a:t>देश</a:t>
            </a:r>
            <a:r>
              <a:rPr lang="en-GB" sz="1400" b="1" i="1" dirty="0">
                <a:solidFill>
                  <a:srgbClr val="FFC000"/>
                </a:solidFill>
              </a:rPr>
              <a:t> </a:t>
            </a:r>
            <a:r>
              <a:rPr lang="en-GB" sz="1400" b="1" i="1" dirty="0" err="1">
                <a:solidFill>
                  <a:srgbClr val="FFC000"/>
                </a:solidFill>
              </a:rPr>
              <a:t>चलाने</a:t>
            </a:r>
            <a:r>
              <a:rPr lang="en-GB" sz="1400" b="1" i="1" dirty="0">
                <a:solidFill>
                  <a:srgbClr val="FFC000"/>
                </a:solidFill>
              </a:rPr>
              <a:t> </a:t>
            </a:r>
            <a:r>
              <a:rPr lang="en-GB" sz="1400" b="1" i="1" dirty="0" err="1">
                <a:solidFill>
                  <a:srgbClr val="FFC000"/>
                </a:solidFill>
              </a:rPr>
              <a:t>वाले</a:t>
            </a:r>
            <a:r>
              <a:rPr lang="en-GB" sz="1400" b="1" i="1" dirty="0">
                <a:solidFill>
                  <a:srgbClr val="FFC000"/>
                </a:solidFill>
              </a:rPr>
              <a:t> </a:t>
            </a:r>
            <a:r>
              <a:rPr lang="en-GB" sz="1400" b="1" i="1" dirty="0" err="1">
                <a:solidFill>
                  <a:srgbClr val="FFC000"/>
                </a:solidFill>
              </a:rPr>
              <a:t>लोगों</a:t>
            </a:r>
            <a:r>
              <a:rPr lang="en-GB" sz="1400" b="1" i="1" dirty="0">
                <a:solidFill>
                  <a:srgbClr val="FFC000"/>
                </a:solidFill>
              </a:rPr>
              <a:t> </a:t>
            </a:r>
            <a:r>
              <a:rPr lang="en-GB" sz="1400" b="1" i="1" dirty="0" err="1">
                <a:solidFill>
                  <a:srgbClr val="FFC000"/>
                </a:solidFill>
              </a:rPr>
              <a:t>पर</a:t>
            </a:r>
            <a:r>
              <a:rPr lang="en-GB" sz="1400" b="1" i="1" dirty="0">
                <a:solidFill>
                  <a:srgbClr val="FFC000"/>
                </a:solidFill>
              </a:rPr>
              <a:t> </a:t>
            </a:r>
            <a:r>
              <a:rPr lang="en-GB" sz="1400" b="1" i="1" dirty="0" err="1">
                <a:solidFill>
                  <a:srgbClr val="FFC000"/>
                </a:solidFill>
              </a:rPr>
              <a:t>निर्भर</a:t>
            </a:r>
            <a:r>
              <a:rPr lang="en-GB" sz="1400" b="1" i="1" dirty="0">
                <a:solidFill>
                  <a:srgbClr val="FFC000"/>
                </a:solidFill>
              </a:rPr>
              <a:t> </a:t>
            </a:r>
            <a:r>
              <a:rPr lang="en-GB" sz="1400" b="1" i="1" dirty="0" err="1">
                <a:solidFill>
                  <a:srgbClr val="FFC000"/>
                </a:solidFill>
              </a:rPr>
              <a:t>करेगा</a:t>
            </a:r>
            <a:endParaRPr lang="en-US" sz="1400" dirty="0">
              <a:solidFill>
                <a:srgbClr val="FFC000"/>
              </a:solidFill>
            </a:endParaRPr>
          </a:p>
          <a:p>
            <a:pPr marL="0" indent="0" algn="just">
              <a:lnSpc>
                <a:spcPct val="150000"/>
              </a:lnSpc>
              <a:buNone/>
            </a:pPr>
            <a:r>
              <a:rPr lang="hi-IN" sz="1400" dirty="0"/>
              <a:t>संविधान कितना ही अच्छा हो, मगर इसका इस्तेमाल करने वाले लोग बुरे होंगे, तो यह बुरा साबित होगा। और अगर संविधान बुरा है, पर उसका इस्तेमाल करने वाले अच्छे लोग होंगे तो संविधान भी अच्छा सिद्ध होगा</a:t>
            </a:r>
            <a:r>
              <a:rPr lang="en-US" sz="1400" i="1" dirty="0"/>
              <a:t>। </a:t>
            </a:r>
          </a:p>
          <a:p>
            <a:pPr marL="0" indent="0" algn="just">
              <a:lnSpc>
                <a:spcPct val="150000"/>
              </a:lnSpc>
              <a:buNone/>
            </a:pPr>
            <a:r>
              <a:rPr lang="en-GB" sz="1400" i="1" dirty="0" err="1"/>
              <a:t>संविधान</a:t>
            </a:r>
            <a:r>
              <a:rPr lang="en-GB" sz="1400" i="1" dirty="0"/>
              <a:t> </a:t>
            </a:r>
            <a:r>
              <a:rPr lang="en-GB" sz="1400" i="1" dirty="0" err="1"/>
              <a:t>का</a:t>
            </a:r>
            <a:r>
              <a:rPr lang="en-GB" sz="1400" i="1" dirty="0"/>
              <a:t> </a:t>
            </a:r>
            <a:r>
              <a:rPr lang="en-GB" sz="1400" i="1" dirty="0" err="1"/>
              <a:t>कार्य</a:t>
            </a:r>
            <a:r>
              <a:rPr lang="en-GB" sz="1400" i="1" dirty="0"/>
              <a:t> </a:t>
            </a:r>
            <a:r>
              <a:rPr lang="en-GB" sz="1400" i="1" dirty="0" err="1"/>
              <a:t>पूर्ण</a:t>
            </a:r>
            <a:r>
              <a:rPr lang="en-GB" sz="1400" i="1" dirty="0"/>
              <a:t> </a:t>
            </a:r>
            <a:r>
              <a:rPr lang="en-GB" sz="1400" i="1" dirty="0" err="1"/>
              <a:t>रूप</a:t>
            </a:r>
            <a:r>
              <a:rPr lang="en-GB" sz="1400" i="1" dirty="0"/>
              <a:t> </a:t>
            </a:r>
            <a:r>
              <a:rPr lang="en-GB" sz="1400" i="1" dirty="0" err="1"/>
              <a:t>से</a:t>
            </a:r>
            <a:r>
              <a:rPr lang="en-GB" sz="1400" i="1" dirty="0"/>
              <a:t> </a:t>
            </a:r>
            <a:r>
              <a:rPr lang="en-GB" sz="1400" i="1" dirty="0" err="1"/>
              <a:t>संविधान</a:t>
            </a:r>
            <a:r>
              <a:rPr lang="en-GB" sz="1400" i="1" dirty="0"/>
              <a:t> </a:t>
            </a:r>
            <a:r>
              <a:rPr lang="en-GB" sz="1400" i="1" dirty="0" err="1"/>
              <a:t>की</a:t>
            </a:r>
            <a:r>
              <a:rPr lang="en-GB" sz="1400" i="1" dirty="0"/>
              <a:t> </a:t>
            </a:r>
            <a:r>
              <a:rPr lang="en-GB" sz="1400" i="1" dirty="0" err="1"/>
              <a:t>प्रकृति</a:t>
            </a:r>
            <a:r>
              <a:rPr lang="en-GB" sz="1400" i="1" dirty="0"/>
              <a:t> </a:t>
            </a:r>
            <a:r>
              <a:rPr lang="en-GB" sz="1400" i="1" dirty="0" err="1"/>
              <a:t>पर</a:t>
            </a:r>
            <a:r>
              <a:rPr lang="en-GB" sz="1400" i="1" dirty="0"/>
              <a:t> </a:t>
            </a:r>
            <a:r>
              <a:rPr lang="en-GB" sz="1400" i="1" dirty="0" err="1"/>
              <a:t>निर्भर</a:t>
            </a:r>
            <a:r>
              <a:rPr lang="en-GB" sz="1400" i="1" dirty="0"/>
              <a:t> </a:t>
            </a:r>
            <a:r>
              <a:rPr lang="en-GB" sz="1400" i="1" dirty="0" err="1"/>
              <a:t>नहीं</a:t>
            </a:r>
            <a:r>
              <a:rPr lang="en-GB" sz="1400" i="1" dirty="0"/>
              <a:t> </a:t>
            </a:r>
            <a:r>
              <a:rPr lang="en-GB" sz="1400" i="1" dirty="0" err="1"/>
              <a:t>करता</a:t>
            </a:r>
            <a:r>
              <a:rPr lang="en-GB" sz="1400" i="1" dirty="0"/>
              <a:t> </a:t>
            </a:r>
            <a:r>
              <a:rPr lang="en-GB" sz="1400" i="1" dirty="0" err="1"/>
              <a:t>है</a:t>
            </a:r>
            <a:r>
              <a:rPr lang="en-GB" sz="1400" i="1" dirty="0"/>
              <a:t>। </a:t>
            </a:r>
            <a:r>
              <a:rPr lang="en-GB" sz="1400" i="1" dirty="0" err="1"/>
              <a:t>संविधान</a:t>
            </a:r>
            <a:r>
              <a:rPr lang="en-GB" sz="1400" i="1" dirty="0"/>
              <a:t> </a:t>
            </a:r>
            <a:r>
              <a:rPr lang="en-GB" sz="1400" i="1" dirty="0" err="1"/>
              <a:t>केवल</a:t>
            </a:r>
            <a:r>
              <a:rPr lang="en-GB" sz="1400" i="1" dirty="0"/>
              <a:t> </a:t>
            </a:r>
            <a:r>
              <a:rPr lang="en-GB" sz="1400" i="1" dirty="0" err="1"/>
              <a:t>राज्य</a:t>
            </a:r>
            <a:r>
              <a:rPr lang="en-GB" sz="1400" i="1" dirty="0"/>
              <a:t> </a:t>
            </a:r>
            <a:r>
              <a:rPr lang="en-GB" sz="1400" i="1" dirty="0" err="1"/>
              <a:t>के</a:t>
            </a:r>
            <a:r>
              <a:rPr lang="en-GB" sz="1400" i="1" dirty="0"/>
              <a:t> </a:t>
            </a:r>
            <a:r>
              <a:rPr lang="en-GB" sz="1400" i="1" dirty="0" err="1"/>
              <a:t>अंग</a:t>
            </a:r>
            <a:r>
              <a:rPr lang="en-GB" sz="1400" i="1" dirty="0"/>
              <a:t> </a:t>
            </a:r>
            <a:r>
              <a:rPr lang="en-GB" sz="1400" i="1" dirty="0" err="1"/>
              <a:t>जैसे</a:t>
            </a:r>
            <a:r>
              <a:rPr lang="en-GB" sz="1400" i="1" dirty="0"/>
              <a:t> </a:t>
            </a:r>
            <a:r>
              <a:rPr lang="en-GB" sz="1400" i="1" dirty="0" err="1"/>
              <a:t>विधायिका</a:t>
            </a:r>
            <a:r>
              <a:rPr lang="en-GB" sz="1400" i="1" dirty="0"/>
              <a:t>, </a:t>
            </a:r>
            <a:r>
              <a:rPr lang="en-GB" sz="1400" i="1" dirty="0" err="1"/>
              <a:t>कार्यपालिका</a:t>
            </a:r>
            <a:r>
              <a:rPr lang="en-GB" sz="1400" i="1" dirty="0"/>
              <a:t> </a:t>
            </a:r>
            <a:r>
              <a:rPr lang="en-GB" sz="1400" i="1" dirty="0" err="1"/>
              <a:t>और</a:t>
            </a:r>
            <a:r>
              <a:rPr lang="en-GB" sz="1400" i="1" dirty="0"/>
              <a:t> </a:t>
            </a:r>
            <a:r>
              <a:rPr lang="en-GB" sz="1400" i="1" dirty="0" err="1"/>
              <a:t>न्यायपालिका</a:t>
            </a:r>
            <a:r>
              <a:rPr lang="en-GB" sz="1400" i="1" dirty="0"/>
              <a:t> </a:t>
            </a:r>
            <a:r>
              <a:rPr lang="en-GB" sz="1400" i="1" dirty="0" err="1"/>
              <a:t>प्रदान</a:t>
            </a:r>
            <a:r>
              <a:rPr lang="en-GB" sz="1400" i="1" dirty="0"/>
              <a:t> </a:t>
            </a:r>
            <a:r>
              <a:rPr lang="en-GB" sz="1400" i="1" dirty="0" err="1"/>
              <a:t>कर</a:t>
            </a:r>
            <a:r>
              <a:rPr lang="en-GB" sz="1400" i="1" dirty="0"/>
              <a:t> </a:t>
            </a:r>
            <a:r>
              <a:rPr lang="en-GB" sz="1400" i="1" dirty="0" err="1"/>
              <a:t>सकता</a:t>
            </a:r>
            <a:r>
              <a:rPr lang="en-GB" sz="1400" i="1" dirty="0"/>
              <a:t> </a:t>
            </a:r>
            <a:r>
              <a:rPr lang="en-GB" sz="1400" i="1" dirty="0" err="1"/>
              <a:t>है</a:t>
            </a:r>
            <a:r>
              <a:rPr lang="en-GB" sz="1400" i="1" dirty="0"/>
              <a:t>। </a:t>
            </a:r>
            <a:r>
              <a:rPr lang="en-GB" sz="1400" i="1" dirty="0" err="1"/>
              <a:t>राज्य</a:t>
            </a:r>
            <a:r>
              <a:rPr lang="en-GB" sz="1400" i="1" dirty="0"/>
              <a:t> </a:t>
            </a:r>
            <a:r>
              <a:rPr lang="en-GB" sz="1400" i="1" dirty="0" err="1"/>
              <a:t>के</a:t>
            </a:r>
            <a:r>
              <a:rPr lang="en-GB" sz="1400" i="1" dirty="0"/>
              <a:t> </a:t>
            </a:r>
            <a:r>
              <a:rPr lang="en-GB" sz="1400" i="1" dirty="0" err="1"/>
              <a:t>उन</a:t>
            </a:r>
            <a:r>
              <a:rPr lang="en-GB" sz="1400" i="1" dirty="0"/>
              <a:t> </a:t>
            </a:r>
            <a:r>
              <a:rPr lang="en-GB" sz="1400" i="1" dirty="0" err="1"/>
              <a:t>अंगों</a:t>
            </a:r>
            <a:r>
              <a:rPr lang="en-GB" sz="1400" i="1" dirty="0"/>
              <a:t> </a:t>
            </a:r>
            <a:r>
              <a:rPr lang="en-GB" sz="1400" i="1" dirty="0" err="1"/>
              <a:t>की</a:t>
            </a:r>
            <a:r>
              <a:rPr lang="en-GB" sz="1400" i="1" dirty="0"/>
              <a:t> </a:t>
            </a:r>
            <a:r>
              <a:rPr lang="en-GB" sz="1400" i="1" dirty="0" err="1"/>
              <a:t>कार्यप्रणाली</a:t>
            </a:r>
            <a:r>
              <a:rPr lang="en-GB" sz="1400" i="1" dirty="0"/>
              <a:t> </a:t>
            </a:r>
            <a:r>
              <a:rPr lang="en-GB" sz="1400" i="1" dirty="0" err="1"/>
              <a:t>जिन</a:t>
            </a:r>
            <a:r>
              <a:rPr lang="en-GB" sz="1400" i="1" dirty="0"/>
              <a:t> </a:t>
            </a:r>
            <a:r>
              <a:rPr lang="en-GB" sz="1400" i="1" dirty="0" err="1"/>
              <a:t>कारकों</a:t>
            </a:r>
            <a:r>
              <a:rPr lang="en-GB" sz="1400" i="1" dirty="0"/>
              <a:t> </a:t>
            </a:r>
            <a:r>
              <a:rPr lang="en-GB" sz="1400" i="1" dirty="0" err="1"/>
              <a:t>पर</a:t>
            </a:r>
            <a:r>
              <a:rPr lang="en-GB" sz="1400" i="1" dirty="0"/>
              <a:t> </a:t>
            </a:r>
            <a:r>
              <a:rPr lang="en-GB" sz="1400" i="1" dirty="0" err="1"/>
              <a:t>निर्भर</a:t>
            </a:r>
            <a:r>
              <a:rPr lang="en-GB" sz="1400" i="1" dirty="0"/>
              <a:t> </a:t>
            </a:r>
            <a:r>
              <a:rPr lang="en-GB" sz="1400" i="1" dirty="0" err="1"/>
              <a:t>करती</a:t>
            </a:r>
            <a:r>
              <a:rPr lang="en-GB" sz="1400" i="1" dirty="0"/>
              <a:t> </a:t>
            </a:r>
            <a:r>
              <a:rPr lang="en-GB" sz="1400" i="1" dirty="0" err="1"/>
              <a:t>है</a:t>
            </a:r>
            <a:r>
              <a:rPr lang="en-GB" sz="1400" i="1" dirty="0"/>
              <a:t>, </a:t>
            </a:r>
            <a:r>
              <a:rPr lang="en-GB" sz="1400" i="1" dirty="0" err="1"/>
              <a:t>वे</a:t>
            </a:r>
            <a:r>
              <a:rPr lang="en-GB" sz="1400" i="1" dirty="0"/>
              <a:t> </a:t>
            </a:r>
            <a:r>
              <a:rPr lang="en-GB" sz="1400" i="1" dirty="0" err="1"/>
              <a:t>लोग</a:t>
            </a:r>
            <a:r>
              <a:rPr lang="en-GB" sz="1400" i="1" dirty="0"/>
              <a:t> </a:t>
            </a:r>
            <a:r>
              <a:rPr lang="en-GB" sz="1400" i="1" dirty="0" err="1"/>
              <a:t>और</a:t>
            </a:r>
            <a:r>
              <a:rPr lang="en-GB" sz="1400" i="1" dirty="0"/>
              <a:t> </a:t>
            </a:r>
            <a:r>
              <a:rPr lang="en-GB" sz="1400" i="1" dirty="0" err="1"/>
              <a:t>राजनीतिक</a:t>
            </a:r>
            <a:r>
              <a:rPr lang="en-GB" sz="1400" i="1" dirty="0"/>
              <a:t> </a:t>
            </a:r>
            <a:r>
              <a:rPr lang="en-GB" sz="1400" i="1" dirty="0" err="1"/>
              <a:t>दल</a:t>
            </a:r>
            <a:r>
              <a:rPr lang="en-GB" sz="1400" i="1" dirty="0"/>
              <a:t> </a:t>
            </a:r>
            <a:r>
              <a:rPr lang="en-GB" sz="1400" i="1" dirty="0" err="1"/>
              <a:t>हैं</a:t>
            </a:r>
            <a:r>
              <a:rPr lang="en-GB" sz="1400" i="1" dirty="0"/>
              <a:t> </a:t>
            </a:r>
            <a:r>
              <a:rPr lang="en-GB" sz="1400" i="1" dirty="0" err="1"/>
              <a:t>जिन्हें</a:t>
            </a:r>
            <a:r>
              <a:rPr lang="en-GB" sz="1400" i="1" dirty="0"/>
              <a:t> </a:t>
            </a:r>
            <a:r>
              <a:rPr lang="en-GB" sz="1400" i="1" dirty="0" err="1"/>
              <a:t>वे</a:t>
            </a:r>
            <a:r>
              <a:rPr lang="en-GB" sz="1400" i="1" dirty="0"/>
              <a:t> </a:t>
            </a:r>
            <a:r>
              <a:rPr lang="en-GB" sz="1400" i="1" dirty="0" err="1"/>
              <a:t>अपनी</a:t>
            </a:r>
            <a:r>
              <a:rPr lang="en-GB" sz="1400" i="1" dirty="0"/>
              <a:t> </a:t>
            </a:r>
            <a:r>
              <a:rPr lang="en-GB" sz="1400" i="1" dirty="0" err="1"/>
              <a:t>इच्छाओं</a:t>
            </a:r>
            <a:r>
              <a:rPr lang="en-GB" sz="1400" i="1" dirty="0"/>
              <a:t> </a:t>
            </a:r>
            <a:r>
              <a:rPr lang="en-GB" sz="1400" i="1" dirty="0" err="1"/>
              <a:t>और</a:t>
            </a:r>
            <a:r>
              <a:rPr lang="en-GB" sz="1400" i="1" dirty="0"/>
              <a:t> </a:t>
            </a:r>
            <a:r>
              <a:rPr lang="en-GB" sz="1400" i="1" dirty="0" err="1"/>
              <a:t>अपनी</a:t>
            </a:r>
            <a:r>
              <a:rPr lang="en-GB" sz="1400" i="1" dirty="0"/>
              <a:t> </a:t>
            </a:r>
            <a:r>
              <a:rPr lang="en-GB" sz="1400" i="1" dirty="0" err="1"/>
              <a:t>राजनीति</a:t>
            </a:r>
            <a:r>
              <a:rPr lang="en-GB" sz="1400" i="1" dirty="0"/>
              <a:t> </a:t>
            </a:r>
            <a:r>
              <a:rPr lang="en-GB" sz="1400" i="1" dirty="0" err="1"/>
              <a:t>को</a:t>
            </a:r>
            <a:r>
              <a:rPr lang="en-GB" sz="1400" i="1" dirty="0"/>
              <a:t> </a:t>
            </a:r>
            <a:r>
              <a:rPr lang="en-GB" sz="1400" i="1" dirty="0" err="1"/>
              <a:t>पूरा</a:t>
            </a:r>
            <a:r>
              <a:rPr lang="en-GB" sz="1400" i="1" dirty="0"/>
              <a:t> </a:t>
            </a:r>
            <a:r>
              <a:rPr lang="en-GB" sz="1400" i="1" dirty="0" err="1"/>
              <a:t>करने</a:t>
            </a:r>
            <a:r>
              <a:rPr lang="en-GB" sz="1400" i="1" dirty="0"/>
              <a:t> </a:t>
            </a:r>
            <a:r>
              <a:rPr lang="en-GB" sz="1400" i="1" dirty="0" err="1"/>
              <a:t>के</a:t>
            </a:r>
            <a:r>
              <a:rPr lang="en-GB" sz="1400" i="1" dirty="0"/>
              <a:t> </a:t>
            </a:r>
            <a:r>
              <a:rPr lang="en-GB" sz="1400" i="1" dirty="0" err="1"/>
              <a:t>लिए</a:t>
            </a:r>
            <a:r>
              <a:rPr lang="en-GB" sz="1400" i="1" dirty="0"/>
              <a:t> </a:t>
            </a:r>
            <a:r>
              <a:rPr lang="en-GB" sz="1400" i="1" dirty="0" err="1"/>
              <a:t>अपने</a:t>
            </a:r>
            <a:r>
              <a:rPr lang="en-GB" sz="1400" i="1" dirty="0"/>
              <a:t> </a:t>
            </a:r>
            <a:r>
              <a:rPr lang="en-GB" sz="1400" i="1" dirty="0" err="1"/>
              <a:t>उपकरण</a:t>
            </a:r>
            <a:r>
              <a:rPr lang="en-GB" sz="1400" i="1" dirty="0"/>
              <a:t> </a:t>
            </a:r>
            <a:r>
              <a:rPr lang="en-GB" sz="1400" i="1" dirty="0" err="1"/>
              <a:t>के</a:t>
            </a:r>
            <a:r>
              <a:rPr lang="en-GB" sz="1400" i="1" dirty="0"/>
              <a:t> </a:t>
            </a:r>
            <a:r>
              <a:rPr lang="en-GB" sz="1400" i="1" dirty="0" err="1"/>
              <a:t>रूप</a:t>
            </a:r>
            <a:r>
              <a:rPr lang="en-GB" sz="1400" i="1" dirty="0"/>
              <a:t> </a:t>
            </a:r>
            <a:r>
              <a:rPr lang="en-GB" sz="1400" i="1" dirty="0" err="1"/>
              <a:t>में</a:t>
            </a:r>
            <a:r>
              <a:rPr lang="en-GB" sz="1400" i="1" dirty="0"/>
              <a:t> </a:t>
            </a:r>
            <a:r>
              <a:rPr lang="en-GB" sz="1400" i="1" dirty="0" err="1"/>
              <a:t>स्थापित</a:t>
            </a:r>
            <a:r>
              <a:rPr lang="en-GB" sz="1400" i="1" dirty="0"/>
              <a:t> </a:t>
            </a:r>
            <a:r>
              <a:rPr lang="en-GB" sz="1400" i="1" dirty="0" err="1"/>
              <a:t>करेंगे</a:t>
            </a:r>
            <a:r>
              <a:rPr lang="en-GB" sz="1400" i="1" dirty="0"/>
              <a:t>।</a:t>
            </a:r>
            <a:endParaRPr lang="en-US" sz="1400" dirty="0"/>
          </a:p>
          <a:p>
            <a:pPr marL="0" indent="0" algn="just">
              <a:lnSpc>
                <a:spcPct val="150000"/>
              </a:lnSpc>
              <a:buNone/>
            </a:pPr>
            <a:r>
              <a:rPr lang="en-GB" sz="1400" b="1" i="1" dirty="0">
                <a:solidFill>
                  <a:srgbClr val="FFC000"/>
                </a:solidFill>
              </a:rPr>
              <a:t>2) </a:t>
            </a:r>
            <a:r>
              <a:rPr lang="en-GB" sz="1400" b="1" i="1" dirty="0" err="1">
                <a:solidFill>
                  <a:srgbClr val="FFC000"/>
                </a:solidFill>
              </a:rPr>
              <a:t>राजनीतिक</a:t>
            </a:r>
            <a:r>
              <a:rPr lang="en-GB" sz="1400" b="1" i="1" dirty="0">
                <a:solidFill>
                  <a:srgbClr val="FFC000"/>
                </a:solidFill>
              </a:rPr>
              <a:t> </a:t>
            </a:r>
            <a:r>
              <a:rPr lang="en-GB" sz="1400" b="1" i="1" dirty="0" err="1">
                <a:solidFill>
                  <a:srgbClr val="FFC000"/>
                </a:solidFill>
              </a:rPr>
              <a:t>दलों</a:t>
            </a:r>
            <a:r>
              <a:rPr lang="en-GB" sz="1400" b="1" i="1" dirty="0">
                <a:solidFill>
                  <a:srgbClr val="FFC000"/>
                </a:solidFill>
              </a:rPr>
              <a:t> </a:t>
            </a:r>
            <a:r>
              <a:rPr lang="en-GB" sz="1400" b="1" i="1" dirty="0" err="1">
                <a:solidFill>
                  <a:srgbClr val="FFC000"/>
                </a:solidFill>
              </a:rPr>
              <a:t>की</a:t>
            </a:r>
            <a:r>
              <a:rPr lang="en-GB" sz="1400" b="1" i="1" dirty="0">
                <a:solidFill>
                  <a:srgbClr val="FFC000"/>
                </a:solidFill>
              </a:rPr>
              <a:t> </a:t>
            </a:r>
            <a:r>
              <a:rPr lang="en-GB" sz="1400" b="1" i="1" dirty="0" err="1">
                <a:solidFill>
                  <a:srgbClr val="FFC000"/>
                </a:solidFill>
              </a:rPr>
              <a:t>भीड़</a:t>
            </a:r>
            <a:r>
              <a:rPr lang="en-GB" sz="1400" b="1" i="1" dirty="0">
                <a:solidFill>
                  <a:srgbClr val="FFC000"/>
                </a:solidFill>
              </a:rPr>
              <a:t> </a:t>
            </a:r>
            <a:r>
              <a:rPr lang="en-GB" sz="1400" b="1" i="1" dirty="0" err="1">
                <a:solidFill>
                  <a:srgbClr val="FFC000"/>
                </a:solidFill>
              </a:rPr>
              <a:t>भारत</a:t>
            </a:r>
            <a:r>
              <a:rPr lang="en-GB" sz="1400" b="1" i="1" dirty="0">
                <a:solidFill>
                  <a:srgbClr val="FFC000"/>
                </a:solidFill>
              </a:rPr>
              <a:t> </a:t>
            </a:r>
            <a:r>
              <a:rPr lang="en-GB" sz="1400" b="1" i="1" dirty="0" err="1">
                <a:solidFill>
                  <a:srgbClr val="FFC000"/>
                </a:solidFill>
              </a:rPr>
              <a:t>के</a:t>
            </a:r>
            <a:r>
              <a:rPr lang="en-GB" sz="1400" b="1" i="1" dirty="0">
                <a:solidFill>
                  <a:srgbClr val="FFC000"/>
                </a:solidFill>
              </a:rPr>
              <a:t> </a:t>
            </a:r>
            <a:r>
              <a:rPr lang="en-GB" sz="1400" b="1" i="1" dirty="0" err="1">
                <a:solidFill>
                  <a:srgbClr val="FFC000"/>
                </a:solidFill>
              </a:rPr>
              <a:t>लिए</a:t>
            </a:r>
            <a:r>
              <a:rPr lang="en-GB" sz="1400" b="1" i="1" dirty="0">
                <a:solidFill>
                  <a:srgbClr val="FFC000"/>
                </a:solidFill>
              </a:rPr>
              <a:t> </a:t>
            </a:r>
            <a:r>
              <a:rPr lang="en-GB" sz="1400" b="1" i="1" dirty="0" err="1">
                <a:solidFill>
                  <a:srgbClr val="FFC000"/>
                </a:solidFill>
              </a:rPr>
              <a:t>अभिशाप</a:t>
            </a:r>
            <a:r>
              <a:rPr lang="en-GB" sz="1400" b="1" i="1" dirty="0">
                <a:solidFill>
                  <a:srgbClr val="FFC000"/>
                </a:solidFill>
              </a:rPr>
              <a:t> </a:t>
            </a:r>
            <a:r>
              <a:rPr lang="en-GB" sz="1400" b="1" i="1" dirty="0" err="1">
                <a:solidFill>
                  <a:srgbClr val="FFC000"/>
                </a:solidFill>
              </a:rPr>
              <a:t>होगी</a:t>
            </a:r>
            <a:endParaRPr lang="en-US" sz="1400" dirty="0">
              <a:solidFill>
                <a:srgbClr val="FFC000"/>
              </a:solidFill>
            </a:endParaRPr>
          </a:p>
          <a:p>
            <a:pPr marL="0" indent="0" algn="just">
              <a:lnSpc>
                <a:spcPct val="150000"/>
              </a:lnSpc>
              <a:buNone/>
            </a:pPr>
            <a:r>
              <a:rPr lang="en-US" sz="1400" i="1" dirty="0" err="1"/>
              <a:t>मेरी</a:t>
            </a:r>
            <a:r>
              <a:rPr lang="en-US" sz="1400" i="1" dirty="0"/>
              <a:t> </a:t>
            </a:r>
            <a:r>
              <a:rPr lang="en-US" sz="1400" i="1" dirty="0" err="1"/>
              <a:t>चिंता</a:t>
            </a:r>
            <a:r>
              <a:rPr lang="en-US" sz="1400" i="1" dirty="0"/>
              <a:t> </a:t>
            </a:r>
            <a:r>
              <a:rPr lang="en-US" sz="1400" i="1" dirty="0" err="1"/>
              <a:t>इस</a:t>
            </a:r>
            <a:r>
              <a:rPr lang="en-US" sz="1400" i="1" dirty="0"/>
              <a:t> </a:t>
            </a:r>
            <a:r>
              <a:rPr lang="en-US" sz="1400" i="1" dirty="0" err="1"/>
              <a:t>तथ्य</a:t>
            </a:r>
            <a:r>
              <a:rPr lang="en-US" sz="1400" i="1" dirty="0"/>
              <a:t> </a:t>
            </a:r>
            <a:r>
              <a:rPr lang="en-US" sz="1400" i="1" dirty="0" err="1"/>
              <a:t>के</a:t>
            </a:r>
            <a:r>
              <a:rPr lang="en-US" sz="1400" i="1" dirty="0"/>
              <a:t> </a:t>
            </a:r>
            <a:r>
              <a:rPr lang="en-US" sz="1400" i="1" dirty="0" err="1"/>
              <a:t>अहसास</a:t>
            </a:r>
            <a:r>
              <a:rPr lang="en-US" sz="1400" i="1" dirty="0"/>
              <a:t> </a:t>
            </a:r>
            <a:r>
              <a:rPr lang="en-US" sz="1400" i="1" dirty="0" err="1"/>
              <a:t>से</a:t>
            </a:r>
            <a:r>
              <a:rPr lang="en-US" sz="1400" i="1" dirty="0"/>
              <a:t> </a:t>
            </a:r>
            <a:r>
              <a:rPr lang="en-US" sz="1400" i="1" dirty="0" err="1"/>
              <a:t>गहरी</a:t>
            </a:r>
            <a:r>
              <a:rPr lang="en-US" sz="1400" i="1" dirty="0"/>
              <a:t> </a:t>
            </a:r>
            <a:r>
              <a:rPr lang="en-US" sz="1400" i="1" dirty="0" err="1"/>
              <a:t>हो</a:t>
            </a:r>
            <a:r>
              <a:rPr lang="en-US" sz="1400" i="1" dirty="0"/>
              <a:t> </a:t>
            </a:r>
            <a:r>
              <a:rPr lang="en-US" sz="1400" i="1" dirty="0" err="1"/>
              <a:t>गई</a:t>
            </a:r>
            <a:r>
              <a:rPr lang="en-US" sz="1400" i="1" dirty="0"/>
              <a:t> </a:t>
            </a:r>
            <a:r>
              <a:rPr lang="en-US" sz="1400" i="1" dirty="0" err="1"/>
              <a:t>है</a:t>
            </a:r>
            <a:r>
              <a:rPr lang="en-US" sz="1400" i="1" dirty="0"/>
              <a:t> </a:t>
            </a:r>
            <a:r>
              <a:rPr lang="en-US" sz="1400" i="1" dirty="0" err="1"/>
              <a:t>कि</a:t>
            </a:r>
            <a:r>
              <a:rPr lang="en-US" sz="1400" i="1" dirty="0"/>
              <a:t> </a:t>
            </a:r>
            <a:r>
              <a:rPr lang="en-US" sz="1400" i="1" dirty="0" err="1"/>
              <a:t>जाति</a:t>
            </a:r>
            <a:r>
              <a:rPr lang="en-US" sz="1400" i="1" dirty="0"/>
              <a:t> </a:t>
            </a:r>
            <a:r>
              <a:rPr lang="en-US" sz="1400" i="1" dirty="0" err="1"/>
              <a:t>और</a:t>
            </a:r>
            <a:r>
              <a:rPr lang="en-US" sz="1400" i="1" dirty="0"/>
              <a:t> </a:t>
            </a:r>
            <a:r>
              <a:rPr lang="en-US" sz="1400" i="1" dirty="0" err="1"/>
              <a:t>पंथ</a:t>
            </a:r>
            <a:r>
              <a:rPr lang="en-US" sz="1400" i="1" dirty="0"/>
              <a:t> </a:t>
            </a:r>
            <a:r>
              <a:rPr lang="en-US" sz="1400" i="1" dirty="0" err="1"/>
              <a:t>के</a:t>
            </a:r>
            <a:r>
              <a:rPr lang="en-US" sz="1400" i="1" dirty="0"/>
              <a:t> </a:t>
            </a:r>
            <a:r>
              <a:rPr lang="en-US" sz="1400" i="1" dirty="0" err="1"/>
              <a:t>रूप</a:t>
            </a:r>
            <a:r>
              <a:rPr lang="en-US" sz="1400" i="1" dirty="0"/>
              <a:t> </a:t>
            </a:r>
            <a:r>
              <a:rPr lang="en-US" sz="1400" i="1" dirty="0" err="1"/>
              <a:t>में</a:t>
            </a:r>
            <a:r>
              <a:rPr lang="en-US" sz="1400" i="1" dirty="0"/>
              <a:t> </a:t>
            </a:r>
            <a:r>
              <a:rPr lang="en-US" sz="1400" i="1" dirty="0" err="1"/>
              <a:t>हमारे</a:t>
            </a:r>
            <a:r>
              <a:rPr lang="en-US" sz="1400" i="1" dirty="0"/>
              <a:t> </a:t>
            </a:r>
            <a:r>
              <a:rPr lang="en-US" sz="1400" i="1" dirty="0" err="1"/>
              <a:t>पुराने</a:t>
            </a:r>
            <a:r>
              <a:rPr lang="en-US" sz="1400" i="1" dirty="0"/>
              <a:t> </a:t>
            </a:r>
            <a:r>
              <a:rPr lang="en-US" sz="1400" i="1" dirty="0" err="1"/>
              <a:t>दुश्मनों</a:t>
            </a:r>
            <a:r>
              <a:rPr lang="en-US" sz="1400" i="1" dirty="0"/>
              <a:t> </a:t>
            </a:r>
            <a:r>
              <a:rPr lang="en-US" sz="1400" i="1" dirty="0" err="1"/>
              <a:t>के</a:t>
            </a:r>
            <a:r>
              <a:rPr lang="en-US" sz="1400" i="1" dirty="0"/>
              <a:t> </a:t>
            </a:r>
            <a:r>
              <a:rPr lang="en-US" sz="1400" i="1" dirty="0" err="1"/>
              <a:t>अलावा</a:t>
            </a:r>
            <a:r>
              <a:rPr lang="en-US" sz="1400" i="1" dirty="0"/>
              <a:t> </a:t>
            </a:r>
            <a:r>
              <a:rPr lang="en-US" sz="1400" i="1" dirty="0" err="1"/>
              <a:t>हमारे</a:t>
            </a:r>
            <a:r>
              <a:rPr lang="en-US" sz="1400" i="1" dirty="0"/>
              <a:t> </a:t>
            </a:r>
            <a:r>
              <a:rPr lang="en-US" sz="1400" i="1" dirty="0" err="1"/>
              <a:t>पास</a:t>
            </a:r>
            <a:r>
              <a:rPr lang="en-US" sz="1400" i="1" dirty="0"/>
              <a:t> </a:t>
            </a:r>
            <a:r>
              <a:rPr lang="en-US" sz="1400" i="1" dirty="0" err="1"/>
              <a:t>विविध</a:t>
            </a:r>
            <a:r>
              <a:rPr lang="en-US" sz="1400" i="1" dirty="0"/>
              <a:t> </a:t>
            </a:r>
            <a:r>
              <a:rPr lang="en-US" sz="1400" i="1" dirty="0" err="1"/>
              <a:t>और</a:t>
            </a:r>
            <a:r>
              <a:rPr lang="en-US" sz="1400" i="1" dirty="0"/>
              <a:t> </a:t>
            </a:r>
            <a:r>
              <a:rPr lang="en-US" sz="1400" i="1" dirty="0" err="1"/>
              <a:t>विरोधी</a:t>
            </a:r>
            <a:r>
              <a:rPr lang="en-US" sz="1400" i="1" dirty="0"/>
              <a:t> </a:t>
            </a:r>
            <a:r>
              <a:rPr lang="en-US" sz="1400" i="1" dirty="0" err="1"/>
              <a:t>राजनीतिक</a:t>
            </a:r>
            <a:r>
              <a:rPr lang="en-US" sz="1400" i="1" dirty="0"/>
              <a:t> </a:t>
            </a:r>
            <a:r>
              <a:rPr lang="en-US" sz="1400" i="1" dirty="0" err="1"/>
              <a:t>पंथों</a:t>
            </a:r>
            <a:r>
              <a:rPr lang="en-US" sz="1400" i="1" dirty="0"/>
              <a:t> </a:t>
            </a:r>
            <a:r>
              <a:rPr lang="en-US" sz="1400" i="1" dirty="0" err="1"/>
              <a:t>के</a:t>
            </a:r>
            <a:r>
              <a:rPr lang="en-US" sz="1400" i="1" dirty="0"/>
              <a:t> </a:t>
            </a:r>
            <a:r>
              <a:rPr lang="en-US" sz="1400" i="1" dirty="0" err="1"/>
              <a:t>साथ</a:t>
            </a:r>
            <a:r>
              <a:rPr lang="en-US" sz="1400" i="1" dirty="0"/>
              <a:t> </a:t>
            </a:r>
            <a:r>
              <a:rPr lang="en-US" sz="1400" i="1" dirty="0" err="1"/>
              <a:t>कई</a:t>
            </a:r>
            <a:r>
              <a:rPr lang="en-US" sz="1400" i="1" dirty="0"/>
              <a:t> </a:t>
            </a:r>
            <a:r>
              <a:rPr lang="en-US" sz="1400" i="1" dirty="0" err="1"/>
              <a:t>राजनीतिक</a:t>
            </a:r>
            <a:r>
              <a:rPr lang="en-US" sz="1400" i="1" dirty="0"/>
              <a:t> </a:t>
            </a:r>
            <a:r>
              <a:rPr lang="en-US" sz="1400" i="1" dirty="0" err="1"/>
              <a:t>दल</a:t>
            </a:r>
            <a:r>
              <a:rPr lang="en-US" sz="1400" i="1" dirty="0"/>
              <a:t> </a:t>
            </a:r>
            <a:r>
              <a:rPr lang="en-US" sz="1400" i="1" dirty="0" err="1"/>
              <a:t>होने</a:t>
            </a:r>
            <a:r>
              <a:rPr lang="en-US" sz="1400" i="1" dirty="0"/>
              <a:t> </a:t>
            </a:r>
            <a:r>
              <a:rPr lang="en-US" sz="1400" i="1" dirty="0" err="1"/>
              <a:t>जा</a:t>
            </a:r>
            <a:r>
              <a:rPr lang="en-US" sz="1400" i="1" dirty="0"/>
              <a:t> </a:t>
            </a:r>
            <a:r>
              <a:rPr lang="en-US" sz="1400" i="1" dirty="0" err="1"/>
              <a:t>रहे</a:t>
            </a:r>
            <a:r>
              <a:rPr lang="en-US" sz="1400" i="1" dirty="0"/>
              <a:t> </a:t>
            </a:r>
            <a:r>
              <a:rPr lang="en-US" sz="1400" i="1" dirty="0" err="1"/>
              <a:t>हैं</a:t>
            </a:r>
            <a:r>
              <a:rPr lang="en-US" sz="1400" i="1" dirty="0"/>
              <a:t>। </a:t>
            </a:r>
          </a:p>
          <a:p>
            <a:pPr marL="0" indent="0" algn="just">
              <a:lnSpc>
                <a:spcPct val="150000"/>
              </a:lnSpc>
              <a:buNone/>
            </a:pPr>
            <a:r>
              <a:rPr lang="en-GB" sz="1400" b="1" i="1" dirty="0">
                <a:solidFill>
                  <a:srgbClr val="FFC000"/>
                </a:solidFill>
              </a:rPr>
              <a:t>3) </a:t>
            </a:r>
            <a:r>
              <a:rPr lang="en-GB" sz="1400" b="1" i="1" dirty="0" err="1">
                <a:solidFill>
                  <a:srgbClr val="FFC000"/>
                </a:solidFill>
              </a:rPr>
              <a:t>सामाजिक</a:t>
            </a:r>
            <a:r>
              <a:rPr lang="en-GB" sz="1400" b="1" i="1" dirty="0">
                <a:solidFill>
                  <a:srgbClr val="FFC000"/>
                </a:solidFill>
              </a:rPr>
              <a:t> </a:t>
            </a:r>
            <a:r>
              <a:rPr lang="en-GB" sz="1400" b="1" i="1" dirty="0" err="1">
                <a:solidFill>
                  <a:srgbClr val="FFC000"/>
                </a:solidFill>
              </a:rPr>
              <a:t>मुद्दों</a:t>
            </a:r>
            <a:r>
              <a:rPr lang="en-GB" sz="1400" b="1" i="1" dirty="0">
                <a:solidFill>
                  <a:srgbClr val="FFC000"/>
                </a:solidFill>
              </a:rPr>
              <a:t>, </a:t>
            </a:r>
            <a:r>
              <a:rPr lang="en-GB" sz="1400" b="1" i="1" dirty="0" err="1">
                <a:solidFill>
                  <a:srgbClr val="FFC000"/>
                </a:solidFill>
              </a:rPr>
              <a:t>भ्रष्टाचार</a:t>
            </a:r>
            <a:r>
              <a:rPr lang="en-GB" sz="1400" b="1" i="1" dirty="0">
                <a:solidFill>
                  <a:srgbClr val="FFC000"/>
                </a:solidFill>
              </a:rPr>
              <a:t> </a:t>
            </a:r>
            <a:r>
              <a:rPr lang="en-GB" sz="1400" b="1" i="1" dirty="0" err="1">
                <a:solidFill>
                  <a:srgbClr val="FFC000"/>
                </a:solidFill>
              </a:rPr>
              <a:t>के</a:t>
            </a:r>
            <a:r>
              <a:rPr lang="en-GB" sz="1400" b="1" i="1" dirty="0">
                <a:solidFill>
                  <a:srgbClr val="FFC000"/>
                </a:solidFill>
              </a:rPr>
              <a:t> </a:t>
            </a:r>
            <a:r>
              <a:rPr lang="en-GB" sz="1400" b="1" i="1" dirty="0" err="1">
                <a:solidFill>
                  <a:srgbClr val="FFC000"/>
                </a:solidFill>
              </a:rPr>
              <a:t>कारण</a:t>
            </a:r>
            <a:r>
              <a:rPr lang="en-GB" sz="1400" b="1" i="1" dirty="0">
                <a:solidFill>
                  <a:srgbClr val="FFC000"/>
                </a:solidFill>
              </a:rPr>
              <a:t> </a:t>
            </a:r>
            <a:r>
              <a:rPr lang="en-GB" sz="1400" b="1" i="1" dirty="0" err="1">
                <a:solidFill>
                  <a:srgbClr val="FFC000"/>
                </a:solidFill>
              </a:rPr>
              <a:t>भारत</a:t>
            </a:r>
            <a:r>
              <a:rPr lang="en-GB" sz="1400" b="1" i="1" dirty="0">
                <a:solidFill>
                  <a:srgbClr val="FFC000"/>
                </a:solidFill>
              </a:rPr>
              <a:t> </a:t>
            </a:r>
            <a:r>
              <a:rPr lang="en-GB" sz="1400" b="1" i="1" dirty="0" err="1">
                <a:solidFill>
                  <a:srgbClr val="FFC000"/>
                </a:solidFill>
              </a:rPr>
              <a:t>फिर</a:t>
            </a:r>
            <a:r>
              <a:rPr lang="en-GB" sz="1400" b="1" i="1" dirty="0">
                <a:solidFill>
                  <a:srgbClr val="FFC000"/>
                </a:solidFill>
              </a:rPr>
              <a:t> </a:t>
            </a:r>
            <a:r>
              <a:rPr lang="en-GB" sz="1400" b="1" i="1" dirty="0" err="1">
                <a:solidFill>
                  <a:srgbClr val="FFC000"/>
                </a:solidFill>
              </a:rPr>
              <a:t>से</a:t>
            </a:r>
            <a:r>
              <a:rPr lang="en-GB" sz="1400" b="1" i="1" dirty="0">
                <a:solidFill>
                  <a:srgbClr val="FFC000"/>
                </a:solidFill>
              </a:rPr>
              <a:t> </a:t>
            </a:r>
            <a:r>
              <a:rPr lang="en-GB" sz="1400" b="1" i="1" dirty="0" err="1">
                <a:solidFill>
                  <a:srgbClr val="FFC000"/>
                </a:solidFill>
              </a:rPr>
              <a:t>अपनी</a:t>
            </a:r>
            <a:r>
              <a:rPr lang="en-GB" sz="1400" b="1" i="1" dirty="0">
                <a:solidFill>
                  <a:srgbClr val="FFC000"/>
                </a:solidFill>
              </a:rPr>
              <a:t> </a:t>
            </a:r>
            <a:r>
              <a:rPr lang="en-GB" sz="1400" b="1" i="1" dirty="0" err="1">
                <a:solidFill>
                  <a:srgbClr val="FFC000"/>
                </a:solidFill>
              </a:rPr>
              <a:t>स्वतंत्रता</a:t>
            </a:r>
            <a:r>
              <a:rPr lang="en-GB" sz="1400" b="1" i="1" dirty="0">
                <a:solidFill>
                  <a:srgbClr val="FFC000"/>
                </a:solidFill>
              </a:rPr>
              <a:t> </a:t>
            </a:r>
            <a:r>
              <a:rPr lang="en-GB" sz="1400" b="1" i="1" dirty="0" err="1">
                <a:solidFill>
                  <a:srgbClr val="FFC000"/>
                </a:solidFill>
              </a:rPr>
              <a:t>खो</a:t>
            </a:r>
            <a:r>
              <a:rPr lang="en-GB" sz="1400" b="1" i="1" dirty="0">
                <a:solidFill>
                  <a:srgbClr val="FFC000"/>
                </a:solidFill>
              </a:rPr>
              <a:t> </a:t>
            </a:r>
            <a:r>
              <a:rPr lang="en-GB" sz="1400" b="1" i="1" dirty="0" err="1">
                <a:solidFill>
                  <a:srgbClr val="FFC000"/>
                </a:solidFill>
              </a:rPr>
              <a:t>देगा</a:t>
            </a:r>
            <a:endParaRPr lang="en-US" sz="1400" dirty="0">
              <a:solidFill>
                <a:srgbClr val="FFC000"/>
              </a:solidFill>
            </a:endParaRPr>
          </a:p>
          <a:p>
            <a:pPr marL="0" indent="0" algn="just">
              <a:lnSpc>
                <a:spcPct val="150000"/>
              </a:lnSpc>
              <a:buNone/>
            </a:pPr>
            <a:r>
              <a:rPr lang="en-GB" sz="1400" i="1" dirty="0" err="1"/>
              <a:t>जो</a:t>
            </a:r>
            <a:r>
              <a:rPr lang="en-GB" sz="1400" i="1" dirty="0"/>
              <a:t> </a:t>
            </a:r>
            <a:r>
              <a:rPr lang="en-GB" sz="1400" i="1" dirty="0" err="1"/>
              <a:t>बात</a:t>
            </a:r>
            <a:r>
              <a:rPr lang="en-GB" sz="1400" i="1" dirty="0"/>
              <a:t> </a:t>
            </a:r>
            <a:r>
              <a:rPr lang="en-GB" sz="1400" i="1" dirty="0" err="1"/>
              <a:t>मुझे</a:t>
            </a:r>
            <a:r>
              <a:rPr lang="en-GB" sz="1400" i="1" dirty="0"/>
              <a:t> </a:t>
            </a:r>
            <a:r>
              <a:rPr lang="en-GB" sz="1400" i="1" dirty="0" err="1"/>
              <a:t>बहुत</a:t>
            </a:r>
            <a:r>
              <a:rPr lang="en-GB" sz="1400" i="1" dirty="0"/>
              <a:t> </a:t>
            </a:r>
            <a:r>
              <a:rPr lang="en-GB" sz="1400" i="1" dirty="0" err="1"/>
              <a:t>परेशान</a:t>
            </a:r>
            <a:r>
              <a:rPr lang="en-GB" sz="1400" i="1" dirty="0"/>
              <a:t> </a:t>
            </a:r>
            <a:r>
              <a:rPr lang="en-GB" sz="1400" i="1" dirty="0" err="1"/>
              <a:t>करती</a:t>
            </a:r>
            <a:r>
              <a:rPr lang="en-GB" sz="1400" i="1" dirty="0"/>
              <a:t> </a:t>
            </a:r>
            <a:r>
              <a:rPr lang="en-GB" sz="1400" i="1" dirty="0" err="1"/>
              <a:t>है</a:t>
            </a:r>
            <a:r>
              <a:rPr lang="en-GB" sz="1400" i="1" dirty="0"/>
              <a:t>, </a:t>
            </a:r>
            <a:r>
              <a:rPr lang="en-GB" sz="1400" i="1" dirty="0" err="1"/>
              <a:t>वह</a:t>
            </a:r>
            <a:r>
              <a:rPr lang="en-GB" sz="1400" i="1" dirty="0"/>
              <a:t> </a:t>
            </a:r>
            <a:r>
              <a:rPr lang="en-GB" sz="1400" i="1" dirty="0" err="1"/>
              <a:t>यह</a:t>
            </a:r>
            <a:r>
              <a:rPr lang="en-GB" sz="1400" i="1" dirty="0"/>
              <a:t> </a:t>
            </a:r>
            <a:r>
              <a:rPr lang="en-GB" sz="1400" i="1" dirty="0" err="1"/>
              <a:t>है</a:t>
            </a:r>
            <a:r>
              <a:rPr lang="en-GB" sz="1400" i="1" dirty="0"/>
              <a:t> </a:t>
            </a:r>
            <a:r>
              <a:rPr lang="en-GB" sz="1400" i="1" dirty="0" err="1"/>
              <a:t>कि</a:t>
            </a:r>
            <a:r>
              <a:rPr lang="en-GB" sz="1400" i="1" dirty="0"/>
              <a:t> </a:t>
            </a:r>
            <a:r>
              <a:rPr lang="en-GB" sz="1400" i="1" dirty="0" err="1"/>
              <a:t>भारत</a:t>
            </a:r>
            <a:r>
              <a:rPr lang="en-GB" sz="1400" i="1" dirty="0"/>
              <a:t> </a:t>
            </a:r>
            <a:r>
              <a:rPr lang="en-GB" sz="1400" i="1" dirty="0" err="1"/>
              <a:t>ने</a:t>
            </a:r>
            <a:r>
              <a:rPr lang="en-GB" sz="1400" i="1" dirty="0"/>
              <a:t> न </a:t>
            </a:r>
            <a:r>
              <a:rPr lang="en-GB" sz="1400" i="1" dirty="0" err="1"/>
              <a:t>केवल</a:t>
            </a:r>
            <a:r>
              <a:rPr lang="en-GB" sz="1400" i="1" dirty="0"/>
              <a:t> </a:t>
            </a:r>
            <a:r>
              <a:rPr lang="en-GB" sz="1400" i="1" dirty="0" err="1"/>
              <a:t>एक</a:t>
            </a:r>
            <a:r>
              <a:rPr lang="en-GB" sz="1400" i="1" dirty="0"/>
              <a:t> </a:t>
            </a:r>
            <a:r>
              <a:rPr lang="en-GB" sz="1400" i="1" dirty="0" err="1"/>
              <a:t>बार</a:t>
            </a:r>
            <a:r>
              <a:rPr lang="en-GB" sz="1400" i="1" dirty="0"/>
              <a:t> </a:t>
            </a:r>
            <a:r>
              <a:rPr lang="en-GB" sz="1400" i="1" dirty="0" err="1"/>
              <a:t>अपनी</a:t>
            </a:r>
            <a:r>
              <a:rPr lang="en-GB" sz="1400" i="1" dirty="0"/>
              <a:t> </a:t>
            </a:r>
            <a:r>
              <a:rPr lang="en-GB" sz="1400" i="1" dirty="0" err="1"/>
              <a:t>स्वतंत्रता</a:t>
            </a:r>
            <a:r>
              <a:rPr lang="en-GB" sz="1400" i="1" dirty="0"/>
              <a:t> </a:t>
            </a:r>
            <a:r>
              <a:rPr lang="en-GB" sz="1400" i="1" dirty="0" err="1"/>
              <a:t>खो</a:t>
            </a:r>
            <a:r>
              <a:rPr lang="en-GB" sz="1400" i="1" dirty="0"/>
              <a:t> </a:t>
            </a:r>
            <a:r>
              <a:rPr lang="en-GB" sz="1400" i="1" dirty="0" err="1"/>
              <a:t>दी</a:t>
            </a:r>
            <a:r>
              <a:rPr lang="en-GB" sz="1400" i="1" dirty="0"/>
              <a:t> </a:t>
            </a:r>
            <a:r>
              <a:rPr lang="en-GB" sz="1400" i="1" dirty="0" err="1"/>
              <a:t>है</a:t>
            </a:r>
            <a:r>
              <a:rPr lang="en-GB" sz="1400" i="1" dirty="0"/>
              <a:t>, </a:t>
            </a:r>
            <a:r>
              <a:rPr lang="en-GB" sz="1400" i="1" dirty="0" err="1"/>
              <a:t>बल्कि</a:t>
            </a:r>
            <a:r>
              <a:rPr lang="en-GB" sz="1400" i="1" dirty="0"/>
              <a:t> </a:t>
            </a:r>
            <a:r>
              <a:rPr lang="en-GB" sz="1400" i="1" dirty="0" err="1"/>
              <a:t>उसने</a:t>
            </a:r>
            <a:r>
              <a:rPr lang="en-GB" sz="1400" i="1" dirty="0"/>
              <a:t> </a:t>
            </a:r>
            <a:r>
              <a:rPr lang="en-GB" sz="1400" i="1" dirty="0" err="1"/>
              <a:t>इसे</a:t>
            </a:r>
            <a:r>
              <a:rPr lang="en-GB" sz="1400" i="1" dirty="0"/>
              <a:t> </a:t>
            </a:r>
            <a:r>
              <a:rPr lang="en-GB" sz="1400" i="1" dirty="0" err="1"/>
              <a:t>अपने</a:t>
            </a:r>
            <a:r>
              <a:rPr lang="en-GB" sz="1400" i="1" dirty="0"/>
              <a:t> </a:t>
            </a:r>
            <a:r>
              <a:rPr lang="en-GB" sz="1400" i="1" dirty="0" err="1"/>
              <a:t>कुछ</a:t>
            </a:r>
            <a:r>
              <a:rPr lang="en-GB" sz="1400" i="1" dirty="0"/>
              <a:t> </a:t>
            </a:r>
            <a:r>
              <a:rPr lang="en-GB" sz="1400" i="1" dirty="0" err="1"/>
              <a:t>लोगों</a:t>
            </a:r>
            <a:r>
              <a:rPr lang="en-GB" sz="1400" i="1" dirty="0"/>
              <a:t> </a:t>
            </a:r>
            <a:r>
              <a:rPr lang="en-GB" sz="1400" i="1" dirty="0" err="1"/>
              <a:t>की</a:t>
            </a:r>
            <a:r>
              <a:rPr lang="en-GB" sz="1400" i="1" dirty="0"/>
              <a:t> </a:t>
            </a:r>
            <a:r>
              <a:rPr lang="en-GB" sz="1400" i="1" dirty="0" err="1"/>
              <a:t>बेवफाई</a:t>
            </a:r>
            <a:r>
              <a:rPr lang="en-GB" sz="1400" i="1" dirty="0"/>
              <a:t> </a:t>
            </a:r>
            <a:r>
              <a:rPr lang="en-GB" sz="1400" i="1" dirty="0" err="1"/>
              <a:t>और</a:t>
            </a:r>
            <a:r>
              <a:rPr lang="en-GB" sz="1400" i="1" dirty="0"/>
              <a:t> </a:t>
            </a:r>
            <a:r>
              <a:rPr lang="en-GB" sz="1400" i="1" dirty="0" err="1"/>
              <a:t>विश्वासघात</a:t>
            </a:r>
            <a:r>
              <a:rPr lang="en-GB" sz="1400" i="1" dirty="0"/>
              <a:t> </a:t>
            </a:r>
            <a:r>
              <a:rPr lang="en-GB" sz="1400" i="1" dirty="0" err="1"/>
              <a:t>से</a:t>
            </a:r>
            <a:r>
              <a:rPr lang="en-GB" sz="1400" i="1" dirty="0"/>
              <a:t> </a:t>
            </a:r>
            <a:r>
              <a:rPr lang="en-GB" sz="1400" i="1" dirty="0" err="1"/>
              <a:t>खो</a:t>
            </a:r>
            <a:r>
              <a:rPr lang="en-GB" sz="1400" i="1" dirty="0"/>
              <a:t> </a:t>
            </a:r>
            <a:r>
              <a:rPr lang="en-GB" sz="1400" i="1" dirty="0" err="1"/>
              <a:t>दिया</a:t>
            </a:r>
            <a:r>
              <a:rPr lang="en-GB" sz="1400" i="1" dirty="0"/>
              <a:t> </a:t>
            </a:r>
            <a:r>
              <a:rPr lang="en-GB" sz="1400" i="1" dirty="0" err="1"/>
              <a:t>है</a:t>
            </a:r>
            <a:r>
              <a:rPr lang="en-GB" sz="1400" i="1" dirty="0"/>
              <a:t>।</a:t>
            </a:r>
            <a:endParaRPr lang="en-US" sz="1400" dirty="0"/>
          </a:p>
          <a:p>
            <a:pPr marL="0" indent="0" algn="just">
              <a:lnSpc>
                <a:spcPct val="150000"/>
              </a:lnSpc>
              <a:buNone/>
            </a:pPr>
            <a:r>
              <a:rPr lang="en-GB" sz="1400" i="1" dirty="0" err="1"/>
              <a:t>इतना</a:t>
            </a:r>
            <a:r>
              <a:rPr lang="en-GB" sz="1400" i="1" dirty="0"/>
              <a:t> </a:t>
            </a:r>
            <a:r>
              <a:rPr lang="en-GB" sz="1400" i="1" dirty="0" err="1"/>
              <a:t>तो</a:t>
            </a:r>
            <a:r>
              <a:rPr lang="en-GB" sz="1400" i="1" dirty="0"/>
              <a:t> </a:t>
            </a:r>
            <a:r>
              <a:rPr lang="en-GB" sz="1400" i="1" dirty="0" err="1"/>
              <a:t>तय</a:t>
            </a:r>
            <a:r>
              <a:rPr lang="en-GB" sz="1400" i="1" dirty="0"/>
              <a:t> </a:t>
            </a:r>
            <a:r>
              <a:rPr lang="en-GB" sz="1400" i="1" dirty="0" err="1"/>
              <a:t>है</a:t>
            </a:r>
            <a:r>
              <a:rPr lang="en-GB" sz="1400" i="1" dirty="0"/>
              <a:t> </a:t>
            </a:r>
            <a:r>
              <a:rPr lang="en-GB" sz="1400" i="1" dirty="0" err="1"/>
              <a:t>कि</a:t>
            </a:r>
            <a:r>
              <a:rPr lang="en-GB" sz="1400" i="1" dirty="0"/>
              <a:t> </a:t>
            </a:r>
            <a:r>
              <a:rPr lang="en-GB" sz="1400" i="1" dirty="0" err="1"/>
              <a:t>अगर</a:t>
            </a:r>
            <a:r>
              <a:rPr lang="en-GB" sz="1400" i="1" dirty="0"/>
              <a:t> </a:t>
            </a:r>
            <a:r>
              <a:rPr lang="en-GB" sz="1400" i="1" dirty="0" err="1"/>
              <a:t>दल</a:t>
            </a:r>
            <a:r>
              <a:rPr lang="en-GB" sz="1400" i="1" dirty="0"/>
              <a:t> </a:t>
            </a:r>
            <a:r>
              <a:rPr lang="en-GB" sz="1400" i="1" dirty="0" err="1"/>
              <a:t>पंथ</a:t>
            </a:r>
            <a:r>
              <a:rPr lang="en-GB" sz="1400" i="1" dirty="0"/>
              <a:t> </a:t>
            </a:r>
            <a:r>
              <a:rPr lang="en-GB" sz="1400" i="1" dirty="0" err="1"/>
              <a:t>को</a:t>
            </a:r>
            <a:r>
              <a:rPr lang="en-GB" sz="1400" i="1" dirty="0"/>
              <a:t> </a:t>
            </a:r>
            <a:r>
              <a:rPr lang="en-GB" sz="1400" i="1" dirty="0" err="1"/>
              <a:t>देश</a:t>
            </a:r>
            <a:r>
              <a:rPr lang="en-GB" sz="1400" i="1" dirty="0"/>
              <a:t> </a:t>
            </a:r>
            <a:r>
              <a:rPr lang="en-GB" sz="1400" i="1" dirty="0" err="1"/>
              <a:t>से</a:t>
            </a:r>
            <a:r>
              <a:rPr lang="en-GB" sz="1400" i="1" dirty="0"/>
              <a:t> </a:t>
            </a:r>
            <a:r>
              <a:rPr lang="en-GB" sz="1400" i="1" dirty="0" err="1"/>
              <a:t>ऊपर</a:t>
            </a:r>
            <a:r>
              <a:rPr lang="en-GB" sz="1400" i="1" dirty="0"/>
              <a:t> </a:t>
            </a:r>
            <a:r>
              <a:rPr lang="en-GB" sz="1400" i="1" dirty="0" err="1"/>
              <a:t>रखेंगे</a:t>
            </a:r>
            <a:r>
              <a:rPr lang="en-GB" sz="1400" i="1" dirty="0"/>
              <a:t> </a:t>
            </a:r>
            <a:r>
              <a:rPr lang="en-GB" sz="1400" i="1" dirty="0" err="1"/>
              <a:t>तो</a:t>
            </a:r>
            <a:r>
              <a:rPr lang="en-GB" sz="1400" i="1" dirty="0"/>
              <a:t> </a:t>
            </a:r>
            <a:r>
              <a:rPr lang="en-GB" sz="1400" i="1" dirty="0" err="1"/>
              <a:t>हमारी</a:t>
            </a:r>
            <a:r>
              <a:rPr lang="en-GB" sz="1400" i="1" dirty="0"/>
              <a:t> </a:t>
            </a:r>
            <a:r>
              <a:rPr lang="en-GB" sz="1400" i="1" dirty="0" err="1"/>
              <a:t>आजादी</a:t>
            </a:r>
            <a:r>
              <a:rPr lang="en-GB" sz="1400" i="1" dirty="0"/>
              <a:t> </a:t>
            </a:r>
            <a:r>
              <a:rPr lang="en-GB" sz="1400" i="1" dirty="0" err="1"/>
              <a:t>दूसरी</a:t>
            </a:r>
            <a:r>
              <a:rPr lang="en-GB" sz="1400" i="1" dirty="0"/>
              <a:t> </a:t>
            </a:r>
            <a:r>
              <a:rPr lang="en-GB" sz="1400" i="1" dirty="0" err="1"/>
              <a:t>बार</a:t>
            </a:r>
            <a:r>
              <a:rPr lang="en-GB" sz="1400" i="1" dirty="0"/>
              <a:t> </a:t>
            </a:r>
            <a:r>
              <a:rPr lang="en-GB" sz="1400" i="1" dirty="0" err="1"/>
              <a:t>खतरे</a:t>
            </a:r>
            <a:r>
              <a:rPr lang="en-GB" sz="1400" i="1" dirty="0"/>
              <a:t> </a:t>
            </a:r>
            <a:r>
              <a:rPr lang="en-GB" sz="1400" i="1" dirty="0" err="1"/>
              <a:t>में</a:t>
            </a:r>
            <a:r>
              <a:rPr lang="en-GB" sz="1400" i="1" dirty="0"/>
              <a:t> </a:t>
            </a:r>
            <a:r>
              <a:rPr lang="en-GB" sz="1400" i="1" dirty="0" err="1"/>
              <a:t>पड़</a:t>
            </a:r>
            <a:r>
              <a:rPr lang="en-GB" sz="1400" i="1" dirty="0"/>
              <a:t> </a:t>
            </a:r>
            <a:r>
              <a:rPr lang="en-GB" sz="1400" i="1" dirty="0" err="1"/>
              <a:t>जाएगी</a:t>
            </a:r>
            <a:r>
              <a:rPr lang="en-GB" sz="1400" i="1" dirty="0"/>
              <a:t> </a:t>
            </a:r>
            <a:r>
              <a:rPr lang="en-GB" sz="1400" i="1" dirty="0" err="1"/>
              <a:t>और</a:t>
            </a:r>
            <a:r>
              <a:rPr lang="en-GB" sz="1400" i="1" dirty="0"/>
              <a:t> </a:t>
            </a:r>
            <a:r>
              <a:rPr lang="en-GB" sz="1400" i="1" dirty="0" err="1"/>
              <a:t>शायद</a:t>
            </a:r>
            <a:r>
              <a:rPr lang="en-GB" sz="1400" i="1" dirty="0"/>
              <a:t> </a:t>
            </a:r>
            <a:r>
              <a:rPr lang="en-GB" sz="1400" i="1" dirty="0" err="1"/>
              <a:t>हमेशा</a:t>
            </a:r>
            <a:r>
              <a:rPr lang="en-GB" sz="1400" i="1" dirty="0"/>
              <a:t> </a:t>
            </a:r>
            <a:r>
              <a:rPr lang="en-GB" sz="1400" i="1" dirty="0" err="1"/>
              <a:t>के</a:t>
            </a:r>
            <a:r>
              <a:rPr lang="en-GB" sz="1400" i="1" dirty="0"/>
              <a:t> </a:t>
            </a:r>
            <a:r>
              <a:rPr lang="en-GB" sz="1400" i="1" dirty="0" err="1"/>
              <a:t>लिए</a:t>
            </a:r>
            <a:r>
              <a:rPr lang="en-GB" sz="1400" i="1" dirty="0"/>
              <a:t> </a:t>
            </a:r>
            <a:r>
              <a:rPr lang="en-GB" sz="1400" i="1" dirty="0" err="1"/>
              <a:t>खत्म</a:t>
            </a:r>
            <a:r>
              <a:rPr lang="en-GB" sz="1400" i="1" dirty="0"/>
              <a:t> </a:t>
            </a:r>
            <a:r>
              <a:rPr lang="en-GB" sz="1400" i="1" dirty="0" err="1"/>
              <a:t>हो</a:t>
            </a:r>
            <a:r>
              <a:rPr lang="en-GB" sz="1400" i="1" dirty="0"/>
              <a:t> </a:t>
            </a:r>
            <a:r>
              <a:rPr lang="en-GB" sz="1400" i="1" dirty="0" err="1"/>
              <a:t>जाएगी</a:t>
            </a:r>
            <a:r>
              <a:rPr lang="en-GB" sz="1400" i="1" dirty="0"/>
              <a:t>। </a:t>
            </a:r>
            <a:r>
              <a:rPr lang="en-GB" sz="1400" i="1" dirty="0" err="1"/>
              <a:t>इस</a:t>
            </a:r>
            <a:r>
              <a:rPr lang="en-GB" sz="1400" i="1" dirty="0"/>
              <a:t> </a:t>
            </a:r>
            <a:r>
              <a:rPr lang="en-GB" sz="1400" i="1" dirty="0" err="1"/>
              <a:t>घटना</a:t>
            </a:r>
            <a:r>
              <a:rPr lang="en-GB" sz="1400" i="1" dirty="0"/>
              <a:t> </a:t>
            </a:r>
            <a:r>
              <a:rPr lang="en-GB" sz="1400" i="1" dirty="0" err="1"/>
              <a:t>से</a:t>
            </a:r>
            <a:r>
              <a:rPr lang="en-GB" sz="1400" i="1" dirty="0"/>
              <a:t> </a:t>
            </a:r>
            <a:r>
              <a:rPr lang="en-GB" sz="1400" i="1" dirty="0" err="1"/>
              <a:t>हम</a:t>
            </a:r>
            <a:r>
              <a:rPr lang="en-GB" sz="1400" i="1" dirty="0"/>
              <a:t> </a:t>
            </a:r>
            <a:r>
              <a:rPr lang="en-GB" sz="1400" i="1" dirty="0" err="1"/>
              <a:t>सभी</a:t>
            </a:r>
            <a:r>
              <a:rPr lang="en-GB" sz="1400" i="1" dirty="0"/>
              <a:t> </a:t>
            </a:r>
            <a:r>
              <a:rPr lang="en-GB" sz="1400" i="1" dirty="0" err="1"/>
              <a:t>को</a:t>
            </a:r>
            <a:r>
              <a:rPr lang="en-GB" sz="1400" i="1" dirty="0"/>
              <a:t> </a:t>
            </a:r>
            <a:r>
              <a:rPr lang="en-GB" sz="1400" i="1" dirty="0" err="1"/>
              <a:t>दृढता</a:t>
            </a:r>
            <a:r>
              <a:rPr lang="en-GB" sz="1400" i="1" dirty="0"/>
              <a:t> </a:t>
            </a:r>
            <a:r>
              <a:rPr lang="en-GB" sz="1400" i="1" dirty="0" err="1"/>
              <a:t>से</a:t>
            </a:r>
            <a:r>
              <a:rPr lang="en-GB" sz="1400" i="1" dirty="0"/>
              <a:t> </a:t>
            </a:r>
            <a:r>
              <a:rPr lang="en-GB" sz="1400" i="1" dirty="0" err="1"/>
              <a:t>बचाव</a:t>
            </a:r>
            <a:r>
              <a:rPr lang="en-GB" sz="1400" i="1" dirty="0"/>
              <a:t> </a:t>
            </a:r>
            <a:r>
              <a:rPr lang="en-GB" sz="1400" i="1" dirty="0" err="1"/>
              <a:t>करना</a:t>
            </a:r>
            <a:r>
              <a:rPr lang="en-GB" sz="1400" i="1" dirty="0"/>
              <a:t> </a:t>
            </a:r>
            <a:r>
              <a:rPr lang="en-GB" sz="1400" i="1" dirty="0" err="1"/>
              <a:t>चाहिए</a:t>
            </a:r>
            <a:r>
              <a:rPr lang="en-GB" sz="1400" i="1" dirty="0"/>
              <a:t>। </a:t>
            </a:r>
            <a:r>
              <a:rPr lang="en-GB" sz="1400" i="1" dirty="0" err="1"/>
              <a:t>हमें</a:t>
            </a:r>
            <a:r>
              <a:rPr lang="en-GB" sz="1400" i="1" dirty="0"/>
              <a:t> </a:t>
            </a:r>
            <a:r>
              <a:rPr lang="en-GB" sz="1400" i="1" dirty="0" err="1"/>
              <a:t>अपने</a:t>
            </a:r>
            <a:r>
              <a:rPr lang="en-GB" sz="1400" i="1" dirty="0"/>
              <a:t> </a:t>
            </a:r>
            <a:r>
              <a:rPr lang="en-GB" sz="1400" i="1" dirty="0" err="1"/>
              <a:t>खून</a:t>
            </a:r>
            <a:r>
              <a:rPr lang="en-GB" sz="1400" i="1" dirty="0"/>
              <a:t> </a:t>
            </a:r>
            <a:r>
              <a:rPr lang="en-GB" sz="1400" i="1" dirty="0" err="1"/>
              <a:t>की</a:t>
            </a:r>
            <a:r>
              <a:rPr lang="en-GB" sz="1400" i="1" dirty="0"/>
              <a:t> </a:t>
            </a:r>
            <a:r>
              <a:rPr lang="en-GB" sz="1400" i="1" dirty="0" err="1"/>
              <a:t>आखिरी</a:t>
            </a:r>
            <a:r>
              <a:rPr lang="en-GB" sz="1400" i="1" dirty="0"/>
              <a:t> </a:t>
            </a:r>
            <a:r>
              <a:rPr lang="en-GB" sz="1400" i="1" dirty="0" err="1"/>
              <a:t>बूंद</a:t>
            </a:r>
            <a:r>
              <a:rPr lang="en-GB" sz="1400" i="1" dirty="0"/>
              <a:t> </a:t>
            </a:r>
            <a:r>
              <a:rPr lang="en-GB" sz="1400" i="1" dirty="0" err="1"/>
              <a:t>से</a:t>
            </a:r>
            <a:r>
              <a:rPr lang="en-GB" sz="1400" i="1" dirty="0"/>
              <a:t> </a:t>
            </a:r>
            <a:r>
              <a:rPr lang="en-GB" sz="1400" i="1" dirty="0" err="1"/>
              <a:t>अपनी</a:t>
            </a:r>
            <a:r>
              <a:rPr lang="en-GB" sz="1400" i="1" dirty="0"/>
              <a:t> </a:t>
            </a:r>
            <a:r>
              <a:rPr lang="en-GB" sz="1400" i="1" dirty="0" err="1"/>
              <a:t>आजादी</a:t>
            </a:r>
            <a:r>
              <a:rPr lang="en-GB" sz="1400" i="1" dirty="0"/>
              <a:t> </a:t>
            </a:r>
            <a:r>
              <a:rPr lang="en-GB" sz="1400" i="1" dirty="0" err="1"/>
              <a:t>की</a:t>
            </a:r>
            <a:r>
              <a:rPr lang="en-GB" sz="1400" i="1" dirty="0"/>
              <a:t> </a:t>
            </a:r>
            <a:r>
              <a:rPr lang="en-GB" sz="1400" i="1" dirty="0" err="1"/>
              <a:t>रक्षा</a:t>
            </a:r>
            <a:r>
              <a:rPr lang="en-GB" sz="1400" i="1" dirty="0"/>
              <a:t> </a:t>
            </a:r>
            <a:r>
              <a:rPr lang="en-GB" sz="1400" i="1" dirty="0" err="1"/>
              <a:t>के</a:t>
            </a:r>
            <a:r>
              <a:rPr lang="en-GB" sz="1400" i="1" dirty="0"/>
              <a:t> </a:t>
            </a:r>
            <a:r>
              <a:rPr lang="en-GB" sz="1400" i="1" dirty="0" err="1"/>
              <a:t>लिए</a:t>
            </a:r>
            <a:r>
              <a:rPr lang="en-GB" sz="1400" i="1" dirty="0"/>
              <a:t> </a:t>
            </a:r>
            <a:r>
              <a:rPr lang="en-GB" sz="1400" i="1" dirty="0" err="1"/>
              <a:t>दृढ़</a:t>
            </a:r>
            <a:r>
              <a:rPr lang="en-GB" sz="1400" i="1" dirty="0"/>
              <a:t> </a:t>
            </a:r>
            <a:r>
              <a:rPr lang="en-GB" sz="1400" i="1" dirty="0" err="1"/>
              <a:t>संकल्प</a:t>
            </a:r>
            <a:r>
              <a:rPr lang="en-GB" sz="1400" i="1" dirty="0"/>
              <a:t> </a:t>
            </a:r>
            <a:r>
              <a:rPr lang="en-GB" sz="1400" i="1" dirty="0" err="1"/>
              <a:t>होना</a:t>
            </a:r>
            <a:r>
              <a:rPr lang="en-GB" sz="1400" i="1" dirty="0"/>
              <a:t> </a:t>
            </a:r>
            <a:r>
              <a:rPr lang="en-GB" sz="1400" i="1" dirty="0" err="1"/>
              <a:t>चाहिए</a:t>
            </a:r>
            <a:r>
              <a:rPr lang="en-GB" sz="1400" i="1" dirty="0"/>
              <a:t>।</a:t>
            </a:r>
            <a:endParaRPr lang="en-US" sz="1400" dirty="0"/>
          </a:p>
          <a:p>
            <a:pPr marL="0" indent="0" algn="just">
              <a:lnSpc>
                <a:spcPct val="150000"/>
              </a:lnSpc>
              <a:buNone/>
            </a:pPr>
            <a:r>
              <a:rPr lang="en-GB" sz="1400" b="1" i="1" dirty="0">
                <a:solidFill>
                  <a:srgbClr val="FFC000"/>
                </a:solidFill>
              </a:rPr>
              <a:t>4) </a:t>
            </a:r>
            <a:r>
              <a:rPr lang="en-GB" sz="1400" b="1" i="1" dirty="0" err="1">
                <a:solidFill>
                  <a:srgbClr val="FFC000"/>
                </a:solidFill>
              </a:rPr>
              <a:t>हम</a:t>
            </a:r>
            <a:r>
              <a:rPr lang="en-GB" sz="1400" b="1" i="1" dirty="0">
                <a:solidFill>
                  <a:srgbClr val="FFC000"/>
                </a:solidFill>
              </a:rPr>
              <a:t> </a:t>
            </a:r>
            <a:r>
              <a:rPr lang="en-GB" sz="1400" b="1" i="1" dirty="0" err="1">
                <a:solidFill>
                  <a:srgbClr val="FFC000"/>
                </a:solidFill>
              </a:rPr>
              <a:t>एक</a:t>
            </a:r>
            <a:r>
              <a:rPr lang="en-GB" sz="1400" b="1" i="1" dirty="0">
                <a:solidFill>
                  <a:srgbClr val="FFC000"/>
                </a:solidFill>
              </a:rPr>
              <a:t> </a:t>
            </a:r>
            <a:r>
              <a:rPr lang="en-GB" sz="1400" b="1" i="1" dirty="0" err="1">
                <a:solidFill>
                  <a:srgbClr val="FFC000"/>
                </a:solidFill>
              </a:rPr>
              <a:t>ऐसा</a:t>
            </a:r>
            <a:r>
              <a:rPr lang="en-GB" sz="1400" b="1" i="1" dirty="0">
                <a:solidFill>
                  <a:srgbClr val="FFC000"/>
                </a:solidFill>
              </a:rPr>
              <a:t> </a:t>
            </a:r>
            <a:r>
              <a:rPr lang="en-GB" sz="1400" b="1" i="1" dirty="0" err="1">
                <a:solidFill>
                  <a:srgbClr val="FFC000"/>
                </a:solidFill>
              </a:rPr>
              <a:t>राष्ट्र</a:t>
            </a:r>
            <a:r>
              <a:rPr lang="en-GB" sz="1400" b="1" i="1" dirty="0">
                <a:solidFill>
                  <a:srgbClr val="FFC000"/>
                </a:solidFill>
              </a:rPr>
              <a:t> </a:t>
            </a:r>
            <a:r>
              <a:rPr lang="en-GB" sz="1400" b="1" i="1" dirty="0" err="1">
                <a:solidFill>
                  <a:srgbClr val="FFC000"/>
                </a:solidFill>
              </a:rPr>
              <a:t>बन</a:t>
            </a:r>
            <a:r>
              <a:rPr lang="en-GB" sz="1400" b="1" i="1" dirty="0">
                <a:solidFill>
                  <a:srgbClr val="FFC000"/>
                </a:solidFill>
              </a:rPr>
              <a:t> </a:t>
            </a:r>
            <a:r>
              <a:rPr lang="en-GB" sz="1400" b="1" i="1" dirty="0" err="1">
                <a:solidFill>
                  <a:srgbClr val="FFC000"/>
                </a:solidFill>
              </a:rPr>
              <a:t>सकते</a:t>
            </a:r>
            <a:r>
              <a:rPr lang="en-GB" sz="1400" b="1" i="1" dirty="0">
                <a:solidFill>
                  <a:srgbClr val="FFC000"/>
                </a:solidFill>
              </a:rPr>
              <a:t> </a:t>
            </a:r>
            <a:r>
              <a:rPr lang="en-GB" sz="1400" b="1" i="1" dirty="0" err="1">
                <a:solidFill>
                  <a:srgbClr val="FFC000"/>
                </a:solidFill>
              </a:rPr>
              <a:t>हैं</a:t>
            </a:r>
            <a:r>
              <a:rPr lang="en-GB" sz="1400" b="1" i="1" dirty="0">
                <a:solidFill>
                  <a:srgbClr val="FFC000"/>
                </a:solidFill>
              </a:rPr>
              <a:t> </a:t>
            </a:r>
            <a:r>
              <a:rPr lang="en-GB" sz="1400" b="1" i="1" dirty="0" err="1">
                <a:solidFill>
                  <a:srgbClr val="FFC000"/>
                </a:solidFill>
              </a:rPr>
              <a:t>जो</a:t>
            </a:r>
            <a:r>
              <a:rPr lang="en-GB" sz="1400" b="1" i="1" dirty="0">
                <a:solidFill>
                  <a:srgbClr val="FFC000"/>
                </a:solidFill>
              </a:rPr>
              <a:t> </a:t>
            </a:r>
            <a:r>
              <a:rPr lang="en-GB" sz="1400" b="1" i="1" dirty="0" err="1">
                <a:solidFill>
                  <a:srgbClr val="FFC000"/>
                </a:solidFill>
              </a:rPr>
              <a:t>राजनीतिक</a:t>
            </a:r>
            <a:r>
              <a:rPr lang="en-GB" sz="1400" b="1" i="1" dirty="0">
                <a:solidFill>
                  <a:srgbClr val="FFC000"/>
                </a:solidFill>
              </a:rPr>
              <a:t> </a:t>
            </a:r>
            <a:r>
              <a:rPr lang="en-GB" sz="1400" b="1" i="1" dirty="0" err="1">
                <a:solidFill>
                  <a:srgbClr val="FFC000"/>
                </a:solidFill>
              </a:rPr>
              <a:t>नायक-पूजा</a:t>
            </a:r>
            <a:r>
              <a:rPr lang="en-GB" sz="1400" b="1" i="1" dirty="0">
                <a:solidFill>
                  <a:srgbClr val="FFC000"/>
                </a:solidFill>
              </a:rPr>
              <a:t> </a:t>
            </a:r>
            <a:r>
              <a:rPr lang="en-GB" sz="1400" b="1" i="1" dirty="0" err="1">
                <a:solidFill>
                  <a:srgbClr val="FFC000"/>
                </a:solidFill>
              </a:rPr>
              <a:t>में</a:t>
            </a:r>
            <a:r>
              <a:rPr lang="en-GB" sz="1400" b="1" i="1" dirty="0">
                <a:solidFill>
                  <a:srgbClr val="FFC000"/>
                </a:solidFill>
              </a:rPr>
              <a:t> </a:t>
            </a:r>
            <a:r>
              <a:rPr lang="en-GB" sz="1400" b="1" i="1" dirty="0" err="1">
                <a:solidFill>
                  <a:srgbClr val="FFC000"/>
                </a:solidFill>
              </a:rPr>
              <a:t>लिप्त</a:t>
            </a:r>
            <a:r>
              <a:rPr lang="en-GB" sz="1400" b="1" i="1" dirty="0">
                <a:solidFill>
                  <a:srgbClr val="FFC000"/>
                </a:solidFill>
              </a:rPr>
              <a:t> </a:t>
            </a:r>
            <a:r>
              <a:rPr lang="en-GB" sz="1400" b="1" i="1" dirty="0" err="1">
                <a:solidFill>
                  <a:srgbClr val="FFC000"/>
                </a:solidFill>
              </a:rPr>
              <a:t>हो</a:t>
            </a:r>
            <a:endParaRPr lang="en-US" sz="1400" dirty="0">
              <a:solidFill>
                <a:srgbClr val="FFC000"/>
              </a:solidFill>
            </a:endParaRPr>
          </a:p>
          <a:p>
            <a:pPr marL="0" indent="0" algn="just">
              <a:lnSpc>
                <a:spcPct val="150000"/>
              </a:lnSpc>
              <a:buNone/>
            </a:pPr>
            <a:r>
              <a:rPr lang="en-US" sz="1400" dirty="0" err="1"/>
              <a:t>उन्होंने</a:t>
            </a:r>
            <a:r>
              <a:rPr lang="en-US" sz="1400" dirty="0"/>
              <a:t> </a:t>
            </a:r>
            <a:r>
              <a:rPr lang="en-US" sz="1400" dirty="0" err="1"/>
              <a:t>कहा</a:t>
            </a:r>
            <a:r>
              <a:rPr lang="en-US" sz="1400" dirty="0"/>
              <a:t>: </a:t>
            </a:r>
            <a:r>
              <a:rPr lang="en-US" sz="1400" i="1" dirty="0" err="1"/>
              <a:t>भारत</a:t>
            </a:r>
            <a:r>
              <a:rPr lang="en-US" sz="1400" i="1" dirty="0"/>
              <a:t> </a:t>
            </a:r>
            <a:r>
              <a:rPr lang="en-US" sz="1400" i="1" dirty="0" err="1"/>
              <a:t>जैसे</a:t>
            </a:r>
            <a:r>
              <a:rPr lang="en-US" sz="1400" i="1" dirty="0"/>
              <a:t> </a:t>
            </a:r>
            <a:r>
              <a:rPr lang="en-US" sz="1400" i="1" dirty="0" err="1"/>
              <a:t>देश</a:t>
            </a:r>
            <a:r>
              <a:rPr lang="en-US" sz="1400" i="1" dirty="0"/>
              <a:t> </a:t>
            </a:r>
            <a:r>
              <a:rPr lang="en-US" sz="1400" i="1" dirty="0" err="1"/>
              <a:t>में</a:t>
            </a:r>
            <a:r>
              <a:rPr lang="en-US" sz="1400" i="1" dirty="0"/>
              <a:t> </a:t>
            </a:r>
            <a:r>
              <a:rPr lang="en-US" sz="1400" i="1" dirty="0" err="1"/>
              <a:t>यह</a:t>
            </a:r>
            <a:r>
              <a:rPr lang="en-US" sz="1400" i="1" dirty="0"/>
              <a:t> </a:t>
            </a:r>
            <a:r>
              <a:rPr lang="en-US" sz="1400" i="1" dirty="0" err="1"/>
              <a:t>काफी</a:t>
            </a:r>
            <a:r>
              <a:rPr lang="en-US" sz="1400" i="1" dirty="0"/>
              <a:t> </a:t>
            </a:r>
            <a:r>
              <a:rPr lang="en-US" sz="1400" i="1" dirty="0" err="1"/>
              <a:t>संभव</a:t>
            </a:r>
            <a:r>
              <a:rPr lang="en-US" sz="1400" i="1" dirty="0"/>
              <a:t> </a:t>
            </a:r>
            <a:r>
              <a:rPr lang="en-US" sz="1400" i="1" dirty="0" err="1"/>
              <a:t>है</a:t>
            </a:r>
            <a:r>
              <a:rPr lang="en-US" sz="1400" i="1" dirty="0"/>
              <a:t> - </a:t>
            </a:r>
            <a:r>
              <a:rPr lang="en-US" sz="1400" i="1" dirty="0" err="1"/>
              <a:t>जहां</a:t>
            </a:r>
            <a:r>
              <a:rPr lang="en-US" sz="1400" i="1" dirty="0"/>
              <a:t> </a:t>
            </a:r>
            <a:r>
              <a:rPr lang="en-US" sz="1400" i="1" dirty="0" err="1"/>
              <a:t>लंबे</a:t>
            </a:r>
            <a:r>
              <a:rPr lang="en-US" sz="1400" i="1" dirty="0"/>
              <a:t> </a:t>
            </a:r>
            <a:r>
              <a:rPr lang="en-US" sz="1400" i="1" dirty="0" err="1"/>
              <a:t>समय</a:t>
            </a:r>
            <a:r>
              <a:rPr lang="en-US" sz="1400" i="1" dirty="0"/>
              <a:t> </a:t>
            </a:r>
            <a:r>
              <a:rPr lang="en-US" sz="1400" i="1" dirty="0" err="1"/>
              <a:t>से</a:t>
            </a:r>
            <a:r>
              <a:rPr lang="en-US" sz="1400" i="1" dirty="0"/>
              <a:t> </a:t>
            </a:r>
            <a:r>
              <a:rPr lang="en-US" sz="1400" i="1" dirty="0" err="1"/>
              <a:t>उपयोग</a:t>
            </a:r>
            <a:r>
              <a:rPr lang="en-US" sz="1400" i="1" dirty="0"/>
              <a:t> </a:t>
            </a:r>
            <a:r>
              <a:rPr lang="en-US" sz="1400" i="1" dirty="0" err="1"/>
              <a:t>किए</a:t>
            </a:r>
            <a:r>
              <a:rPr lang="en-US" sz="1400" i="1" dirty="0"/>
              <a:t> </a:t>
            </a:r>
            <a:r>
              <a:rPr lang="en-US" sz="1400" i="1" dirty="0" err="1"/>
              <a:t>जाने</a:t>
            </a:r>
            <a:r>
              <a:rPr lang="en-US" sz="1400" i="1" dirty="0"/>
              <a:t> </a:t>
            </a:r>
            <a:r>
              <a:rPr lang="en-US" sz="1400" i="1" dirty="0" err="1"/>
              <a:t>वाले</a:t>
            </a:r>
            <a:r>
              <a:rPr lang="en-US" sz="1400" i="1" dirty="0"/>
              <a:t> </a:t>
            </a:r>
            <a:r>
              <a:rPr lang="en-US" sz="1400" i="1" dirty="0" err="1"/>
              <a:t>लोकतंत्र</a:t>
            </a:r>
            <a:r>
              <a:rPr lang="en-US" sz="1400" i="1" dirty="0"/>
              <a:t> </a:t>
            </a:r>
            <a:r>
              <a:rPr lang="en-US" sz="1400" i="1" dirty="0" err="1"/>
              <a:t>को</a:t>
            </a:r>
            <a:r>
              <a:rPr lang="en-US" sz="1400" i="1" dirty="0"/>
              <a:t> </a:t>
            </a:r>
            <a:r>
              <a:rPr lang="en-US" sz="1400" i="1" dirty="0" err="1"/>
              <a:t>कुछ</a:t>
            </a:r>
            <a:r>
              <a:rPr lang="en-US" sz="1400" i="1" dirty="0"/>
              <a:t> </a:t>
            </a:r>
            <a:r>
              <a:rPr lang="en-US" sz="1400" i="1" dirty="0" err="1"/>
              <a:t>बिल्कुल</a:t>
            </a:r>
            <a:r>
              <a:rPr lang="en-US" sz="1400" i="1" dirty="0"/>
              <a:t> </a:t>
            </a:r>
            <a:r>
              <a:rPr lang="en-US" sz="1400" i="1" dirty="0" err="1"/>
              <a:t>नया</a:t>
            </a:r>
            <a:r>
              <a:rPr lang="en-US" sz="1400" i="1" dirty="0"/>
              <a:t> </a:t>
            </a:r>
            <a:r>
              <a:rPr lang="en-US" sz="1400" i="1" dirty="0" err="1"/>
              <a:t>माना</a:t>
            </a:r>
            <a:r>
              <a:rPr lang="en-US" sz="1400" i="1" dirty="0"/>
              <a:t> </a:t>
            </a:r>
            <a:r>
              <a:rPr lang="en-US" sz="1400" i="1" dirty="0" err="1"/>
              <a:t>जाना</a:t>
            </a:r>
            <a:r>
              <a:rPr lang="en-US" sz="1400" i="1" dirty="0"/>
              <a:t> </a:t>
            </a:r>
            <a:r>
              <a:rPr lang="en-US" sz="1400" i="1" dirty="0" err="1"/>
              <a:t>चाहिए</a:t>
            </a:r>
            <a:r>
              <a:rPr lang="en-US" sz="1400" i="1" dirty="0"/>
              <a:t> - </a:t>
            </a:r>
            <a:r>
              <a:rPr lang="en-US" sz="1400" i="1" dirty="0" err="1"/>
              <a:t>वहां</a:t>
            </a:r>
            <a:r>
              <a:rPr lang="en-US" sz="1400" i="1" dirty="0"/>
              <a:t> </a:t>
            </a:r>
            <a:r>
              <a:rPr lang="en-US" sz="1400" i="1" dirty="0" err="1"/>
              <a:t>लोकतंत्र</a:t>
            </a:r>
            <a:r>
              <a:rPr lang="en-US" sz="1400" i="1" dirty="0"/>
              <a:t> </a:t>
            </a:r>
            <a:r>
              <a:rPr lang="en-US" sz="1400" i="1" dirty="0" err="1"/>
              <a:t>के</a:t>
            </a:r>
            <a:r>
              <a:rPr lang="en-US" sz="1400" i="1" dirty="0"/>
              <a:t> </a:t>
            </a:r>
            <a:r>
              <a:rPr lang="en-US" sz="1400" i="1" dirty="0" err="1"/>
              <a:t>तानाशाही</a:t>
            </a:r>
            <a:r>
              <a:rPr lang="en-US" sz="1400" i="1" dirty="0"/>
              <a:t> </a:t>
            </a:r>
            <a:r>
              <a:rPr lang="en-US" sz="1400" i="1" dirty="0" err="1"/>
              <a:t>को</a:t>
            </a:r>
            <a:r>
              <a:rPr lang="en-US" sz="1400" i="1" dirty="0"/>
              <a:t> </a:t>
            </a:r>
            <a:r>
              <a:rPr lang="en-US" sz="1400" i="1" dirty="0" err="1"/>
              <a:t>स्थान</a:t>
            </a:r>
            <a:r>
              <a:rPr lang="en-US" sz="1400" i="1" dirty="0"/>
              <a:t> </a:t>
            </a:r>
            <a:r>
              <a:rPr lang="en-US" sz="1400" i="1" dirty="0" err="1"/>
              <a:t>देने</a:t>
            </a:r>
            <a:r>
              <a:rPr lang="en-US" sz="1400" i="1" dirty="0"/>
              <a:t> </a:t>
            </a:r>
            <a:r>
              <a:rPr lang="en-US" sz="1400" i="1" dirty="0" err="1"/>
              <a:t>का</a:t>
            </a:r>
            <a:r>
              <a:rPr lang="en-US" sz="1400" i="1" dirty="0"/>
              <a:t> </a:t>
            </a:r>
            <a:r>
              <a:rPr lang="en-US" sz="1400" i="1" dirty="0" err="1"/>
              <a:t>खतरा</a:t>
            </a:r>
            <a:r>
              <a:rPr lang="en-US" sz="1400" i="1" dirty="0"/>
              <a:t> </a:t>
            </a:r>
            <a:r>
              <a:rPr lang="en-US" sz="1400" i="1" dirty="0" err="1"/>
              <a:t>है</a:t>
            </a:r>
            <a:r>
              <a:rPr lang="en-US" sz="1400" i="1" dirty="0"/>
              <a:t>। </a:t>
            </a:r>
            <a:r>
              <a:rPr lang="en-US" sz="1400" i="1" dirty="0" err="1"/>
              <a:t>इस</a:t>
            </a:r>
            <a:r>
              <a:rPr lang="en-US" sz="1400" i="1" dirty="0"/>
              <a:t> </a:t>
            </a:r>
            <a:r>
              <a:rPr lang="en-US" sz="1400" i="1" dirty="0" err="1"/>
              <a:t>नवजात</a:t>
            </a:r>
            <a:r>
              <a:rPr lang="en-US" sz="1400" i="1" dirty="0"/>
              <a:t> </a:t>
            </a:r>
            <a:r>
              <a:rPr lang="en-US" sz="1400" i="1" dirty="0" err="1"/>
              <a:t>लोकतंत्र</a:t>
            </a:r>
            <a:r>
              <a:rPr lang="en-US" sz="1400" i="1" dirty="0"/>
              <a:t> </a:t>
            </a:r>
            <a:r>
              <a:rPr lang="en-US" sz="1400" i="1" dirty="0" err="1"/>
              <a:t>के</a:t>
            </a:r>
            <a:r>
              <a:rPr lang="en-US" sz="1400" i="1" dirty="0"/>
              <a:t> </a:t>
            </a:r>
            <a:r>
              <a:rPr lang="en-US" sz="1400" i="1" dirty="0" err="1"/>
              <a:t>लिए</a:t>
            </a:r>
            <a:r>
              <a:rPr lang="en-US" sz="1400" i="1" dirty="0"/>
              <a:t> </a:t>
            </a:r>
            <a:r>
              <a:rPr lang="en-US" sz="1400" i="1" dirty="0" err="1"/>
              <a:t>अपने</a:t>
            </a:r>
            <a:r>
              <a:rPr lang="en-US" sz="1400" i="1" dirty="0"/>
              <a:t> </a:t>
            </a:r>
            <a:r>
              <a:rPr lang="en-US" sz="1400" i="1" dirty="0" err="1"/>
              <a:t>स्वरूप</a:t>
            </a:r>
            <a:r>
              <a:rPr lang="en-US" sz="1400" i="1" dirty="0"/>
              <a:t> </a:t>
            </a:r>
            <a:r>
              <a:rPr lang="en-US" sz="1400" i="1" dirty="0" err="1"/>
              <a:t>को</a:t>
            </a:r>
            <a:r>
              <a:rPr lang="en-US" sz="1400" i="1" dirty="0"/>
              <a:t> </a:t>
            </a:r>
            <a:r>
              <a:rPr lang="en-US" sz="1400" i="1" dirty="0" err="1"/>
              <a:t>बनाए</a:t>
            </a:r>
            <a:r>
              <a:rPr lang="en-US" sz="1400" i="1" dirty="0"/>
              <a:t> </a:t>
            </a:r>
            <a:r>
              <a:rPr lang="en-US" sz="1400" i="1" dirty="0" err="1"/>
              <a:t>रखना</a:t>
            </a:r>
            <a:r>
              <a:rPr lang="en-US" sz="1400" i="1" dirty="0"/>
              <a:t> </a:t>
            </a:r>
            <a:r>
              <a:rPr lang="en-US" sz="1400" i="1" dirty="0" err="1"/>
              <a:t>लेकिन</a:t>
            </a:r>
            <a:r>
              <a:rPr lang="en-US" sz="1400" i="1" dirty="0"/>
              <a:t> </a:t>
            </a:r>
            <a:r>
              <a:rPr lang="en-US" sz="1400" i="1" dirty="0" err="1"/>
              <a:t>वास्तव</a:t>
            </a:r>
            <a:r>
              <a:rPr lang="en-US" sz="1400" i="1" dirty="0"/>
              <a:t> </a:t>
            </a:r>
            <a:r>
              <a:rPr lang="en-US" sz="1400" i="1" dirty="0" err="1"/>
              <a:t>में</a:t>
            </a:r>
            <a:r>
              <a:rPr lang="en-US" sz="1400" i="1" dirty="0"/>
              <a:t> </a:t>
            </a:r>
            <a:r>
              <a:rPr lang="en-US" sz="1400" i="1" dirty="0" err="1"/>
              <a:t>तानाशाही</a:t>
            </a:r>
            <a:r>
              <a:rPr lang="en-US" sz="1400" i="1" dirty="0"/>
              <a:t> </a:t>
            </a:r>
            <a:r>
              <a:rPr lang="en-US" sz="1400" i="1" dirty="0" err="1"/>
              <a:t>को</a:t>
            </a:r>
            <a:r>
              <a:rPr lang="en-US" sz="1400" i="1" dirty="0"/>
              <a:t> </a:t>
            </a:r>
            <a:r>
              <a:rPr lang="en-US" sz="1400" i="1" dirty="0" err="1"/>
              <a:t>जगह</a:t>
            </a:r>
            <a:r>
              <a:rPr lang="en-US" sz="1400" i="1" dirty="0"/>
              <a:t> </a:t>
            </a:r>
            <a:r>
              <a:rPr lang="en-US" sz="1400" i="1" dirty="0" err="1"/>
              <a:t>देना</a:t>
            </a:r>
            <a:r>
              <a:rPr lang="en-US" sz="1400" i="1" dirty="0"/>
              <a:t> </a:t>
            </a:r>
            <a:r>
              <a:rPr lang="en-US" sz="1400" i="1" dirty="0" err="1"/>
              <a:t>काफी</a:t>
            </a:r>
            <a:r>
              <a:rPr lang="en-US" sz="1400" i="1" dirty="0"/>
              <a:t> </a:t>
            </a:r>
            <a:r>
              <a:rPr lang="en-US" sz="1400" i="1" dirty="0" err="1"/>
              <a:t>संभव</a:t>
            </a:r>
            <a:r>
              <a:rPr lang="en-US" sz="1400" i="1" dirty="0"/>
              <a:t> </a:t>
            </a:r>
            <a:r>
              <a:rPr lang="en-US" sz="1400" i="1" dirty="0" err="1"/>
              <a:t>है</a:t>
            </a:r>
            <a:r>
              <a:rPr lang="en-US" sz="1400" i="1" dirty="0"/>
              <a:t>।</a:t>
            </a:r>
            <a:endParaRPr lang="en-US" sz="1400" dirty="0"/>
          </a:p>
          <a:p>
            <a:pPr marL="0" indent="0" algn="just">
              <a:lnSpc>
                <a:spcPct val="150000"/>
              </a:lnSpc>
              <a:buNone/>
            </a:pPr>
            <a:r>
              <a:rPr lang="en-GB" sz="1400" i="1" dirty="0" err="1"/>
              <a:t>राजनीति</a:t>
            </a:r>
            <a:r>
              <a:rPr lang="en-GB" sz="1400" i="1" dirty="0"/>
              <a:t> </a:t>
            </a:r>
            <a:r>
              <a:rPr lang="en-GB" sz="1400" i="1" dirty="0" err="1"/>
              <a:t>में</a:t>
            </a:r>
            <a:r>
              <a:rPr lang="en-GB" sz="1400" i="1" dirty="0"/>
              <a:t>, </a:t>
            </a:r>
            <a:r>
              <a:rPr lang="en-GB" sz="1400" i="1" dirty="0" err="1"/>
              <a:t>भक्ति</a:t>
            </a:r>
            <a:r>
              <a:rPr lang="en-GB" sz="1400" i="1" dirty="0"/>
              <a:t> </a:t>
            </a:r>
            <a:r>
              <a:rPr lang="en-GB" sz="1400" i="1" dirty="0" err="1"/>
              <a:t>या</a:t>
            </a:r>
            <a:r>
              <a:rPr lang="en-GB" sz="1400" i="1" dirty="0"/>
              <a:t> </a:t>
            </a:r>
            <a:r>
              <a:rPr lang="en-GB" sz="1400" i="1" dirty="0" err="1"/>
              <a:t>नायक-पूजा</a:t>
            </a:r>
            <a:r>
              <a:rPr lang="en-GB" sz="1400" i="1" dirty="0"/>
              <a:t> </a:t>
            </a:r>
            <a:r>
              <a:rPr lang="en-GB" sz="1400" i="1" dirty="0" err="1"/>
              <a:t>पतन</a:t>
            </a:r>
            <a:r>
              <a:rPr lang="en-GB" sz="1400" i="1" dirty="0"/>
              <a:t> </a:t>
            </a:r>
            <a:r>
              <a:rPr lang="en-GB" sz="1400" i="1" dirty="0" err="1"/>
              <a:t>और</a:t>
            </a:r>
            <a:r>
              <a:rPr lang="en-GB" sz="1400" i="1" dirty="0"/>
              <a:t> </a:t>
            </a:r>
            <a:r>
              <a:rPr lang="en-GB" sz="1400" i="1" dirty="0" err="1"/>
              <a:t>अंततः</a:t>
            </a:r>
            <a:r>
              <a:rPr lang="en-GB" sz="1400" i="1" dirty="0"/>
              <a:t> </a:t>
            </a:r>
            <a:r>
              <a:rPr lang="en-GB" sz="1400" i="1" dirty="0" err="1"/>
              <a:t>तानाशाही</a:t>
            </a:r>
            <a:r>
              <a:rPr lang="en-GB" sz="1400" i="1" dirty="0"/>
              <a:t> </a:t>
            </a:r>
            <a:r>
              <a:rPr lang="en-GB" sz="1400" i="1" dirty="0" err="1"/>
              <a:t>का</a:t>
            </a:r>
            <a:r>
              <a:rPr lang="en-GB" sz="1400" i="1" dirty="0"/>
              <a:t> </a:t>
            </a:r>
            <a:r>
              <a:rPr lang="en-GB" sz="1400" i="1" dirty="0" err="1"/>
              <a:t>एक</a:t>
            </a:r>
            <a:r>
              <a:rPr lang="en-GB" sz="1400" i="1" dirty="0"/>
              <a:t> </a:t>
            </a:r>
            <a:r>
              <a:rPr lang="en-GB" sz="1400" i="1" dirty="0" err="1"/>
              <a:t>निश्चित</a:t>
            </a:r>
            <a:r>
              <a:rPr lang="en-GB" sz="1400" i="1" dirty="0"/>
              <a:t> </a:t>
            </a:r>
            <a:r>
              <a:rPr lang="en-GB" sz="1400" i="1" dirty="0" err="1"/>
              <a:t>मार्ग</a:t>
            </a:r>
            <a:r>
              <a:rPr lang="en-GB" sz="1400" i="1" dirty="0"/>
              <a:t> </a:t>
            </a:r>
            <a:r>
              <a:rPr lang="en-GB" sz="1400" i="1" dirty="0" err="1"/>
              <a:t>है</a:t>
            </a:r>
            <a:r>
              <a:rPr lang="en-GB" sz="1400" i="1" dirty="0"/>
              <a:t>।</a:t>
            </a:r>
            <a:endParaRPr lang="en-US" sz="1400" dirty="0"/>
          </a:p>
          <a:p>
            <a:pPr marL="0" indent="0" algn="just">
              <a:lnSpc>
                <a:spcPct val="150000"/>
              </a:lnSpc>
              <a:buNone/>
            </a:pPr>
            <a:endParaRPr lang="en-US" sz="1400" dirty="0"/>
          </a:p>
          <a:p>
            <a:pPr algn="just"/>
            <a:endParaRPr lang="en-GB" sz="2400" b="1" dirty="0">
              <a:solidFill>
                <a:srgbClr val="FFC000"/>
              </a:solidFill>
            </a:endParaRPr>
          </a:p>
          <a:p>
            <a:pPr algn="just"/>
            <a:endParaRPr lang="en-GB" sz="2400" b="1" dirty="0">
              <a:solidFill>
                <a:srgbClr val="FFC000"/>
              </a:solidFill>
            </a:endParaRPr>
          </a:p>
        </p:txBody>
      </p:sp>
    </p:spTree>
    <p:extLst>
      <p:ext uri="{BB962C8B-B14F-4D97-AF65-F5344CB8AC3E}">
        <p14:creationId xmlns:p14="http://schemas.microsoft.com/office/powerpoint/2010/main" val="184173157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56733" y="101601"/>
            <a:ext cx="10820400" cy="612077"/>
          </a:xfrm>
        </p:spPr>
        <p:txBody>
          <a:bodyPr>
            <a:normAutofit fontScale="90000"/>
          </a:bodyPr>
          <a:lstStyle/>
          <a:p>
            <a:pPr algn="ctr"/>
            <a:br>
              <a:rPr lang="en-US" i="1" dirty="0">
                <a:solidFill>
                  <a:srgbClr val="00B050"/>
                </a:solidFill>
              </a:rPr>
            </a:br>
            <a:r>
              <a:rPr lang="en-US" sz="2200" i="1" dirty="0">
                <a:solidFill>
                  <a:srgbClr val="00B050"/>
                </a:solidFill>
              </a:rPr>
              <a:t>PBA NEWS LETTER</a:t>
            </a:r>
            <a:r>
              <a:rPr lang="en-US" sz="2200" dirty="0"/>
              <a:t> </a:t>
            </a:r>
            <a:r>
              <a:rPr lang="en-US" sz="1600" dirty="0"/>
              <a:t>APRIL  2022</a:t>
            </a:r>
            <a:br>
              <a:rPr lang="en-US" sz="1600" dirty="0"/>
            </a:br>
            <a:endParaRPr lang="en-US" sz="1600" dirty="0"/>
          </a:p>
        </p:txBody>
      </p:sp>
      <p:sp>
        <p:nvSpPr>
          <p:cNvPr id="3" name="Content Placeholder 2"/>
          <p:cNvSpPr>
            <a:spLocks noGrp="1"/>
          </p:cNvSpPr>
          <p:nvPr>
            <p:ph idx="1"/>
          </p:nvPr>
        </p:nvSpPr>
        <p:spPr>
          <a:xfrm>
            <a:off x="685800" y="713678"/>
            <a:ext cx="10820400" cy="5505007"/>
          </a:xfrm>
        </p:spPr>
        <p:txBody>
          <a:bodyPr>
            <a:normAutofit fontScale="70000" lnSpcReduction="20000"/>
          </a:bodyPr>
          <a:lstStyle/>
          <a:p>
            <a:pPr marL="0" indent="0" algn="just">
              <a:lnSpc>
                <a:spcPct val="150000"/>
              </a:lnSpc>
              <a:buNone/>
            </a:pPr>
            <a:r>
              <a:rPr lang="en-US" b="1" i="1" dirty="0">
                <a:solidFill>
                  <a:srgbClr val="FFC000"/>
                </a:solidFill>
              </a:rPr>
              <a:t>5 ) </a:t>
            </a:r>
            <a:r>
              <a:rPr lang="en-US" b="1" i="1" dirty="0" err="1">
                <a:solidFill>
                  <a:srgbClr val="FFC000"/>
                </a:solidFill>
              </a:rPr>
              <a:t>नेताओं</a:t>
            </a:r>
            <a:r>
              <a:rPr lang="en-US" b="1" i="1" dirty="0">
                <a:solidFill>
                  <a:srgbClr val="FFC000"/>
                </a:solidFill>
              </a:rPr>
              <a:t> </a:t>
            </a:r>
            <a:r>
              <a:rPr lang="en-US" b="1" i="1" dirty="0" err="1">
                <a:solidFill>
                  <a:srgbClr val="FFC000"/>
                </a:solidFill>
              </a:rPr>
              <a:t>की</a:t>
            </a:r>
            <a:r>
              <a:rPr lang="en-US" b="1" i="1" dirty="0">
                <a:solidFill>
                  <a:srgbClr val="FFC000"/>
                </a:solidFill>
              </a:rPr>
              <a:t> </a:t>
            </a:r>
            <a:r>
              <a:rPr lang="en-US" b="1" i="1" dirty="0" err="1">
                <a:solidFill>
                  <a:srgbClr val="FFC000"/>
                </a:solidFill>
              </a:rPr>
              <a:t>मूर्तियों</a:t>
            </a:r>
            <a:r>
              <a:rPr lang="en-US" b="1" i="1" dirty="0">
                <a:solidFill>
                  <a:srgbClr val="FFC000"/>
                </a:solidFill>
              </a:rPr>
              <a:t> </a:t>
            </a:r>
            <a:r>
              <a:rPr lang="en-US" b="1" i="1" dirty="0" err="1">
                <a:solidFill>
                  <a:srgbClr val="FFC000"/>
                </a:solidFill>
              </a:rPr>
              <a:t>के</a:t>
            </a:r>
            <a:r>
              <a:rPr lang="en-US" b="1" i="1" dirty="0">
                <a:solidFill>
                  <a:srgbClr val="FFC000"/>
                </a:solidFill>
              </a:rPr>
              <a:t> </a:t>
            </a:r>
            <a:r>
              <a:rPr lang="en-US" b="1" i="1" dirty="0" err="1">
                <a:solidFill>
                  <a:srgbClr val="FFC000"/>
                </a:solidFill>
              </a:rPr>
              <a:t>खिलाफ</a:t>
            </a:r>
            <a:r>
              <a:rPr lang="en-US" b="1" i="1" dirty="0">
                <a:solidFill>
                  <a:srgbClr val="FFC000"/>
                </a:solidFill>
              </a:rPr>
              <a:t> </a:t>
            </a:r>
            <a:r>
              <a:rPr lang="en-US" b="1" i="1" dirty="0" err="1">
                <a:solidFill>
                  <a:srgbClr val="FFC000"/>
                </a:solidFill>
              </a:rPr>
              <a:t>थे</a:t>
            </a:r>
            <a:r>
              <a:rPr lang="en-US" b="1" i="1" dirty="0">
                <a:solidFill>
                  <a:srgbClr val="FFC000"/>
                </a:solidFill>
              </a:rPr>
              <a:t> अंबेडकर</a:t>
            </a:r>
            <a:r>
              <a:rPr lang="en-US" b="1" i="1" dirty="0"/>
              <a:t>		  </a:t>
            </a:r>
            <a:endParaRPr lang="en-US" dirty="0"/>
          </a:p>
          <a:p>
            <a:pPr marL="0" indent="0" algn="just">
              <a:lnSpc>
                <a:spcPct val="150000"/>
              </a:lnSpc>
              <a:buNone/>
            </a:pPr>
            <a:r>
              <a:rPr lang="en-US" dirty="0" err="1"/>
              <a:t>असल</a:t>
            </a:r>
            <a:r>
              <a:rPr lang="en-US" dirty="0"/>
              <a:t> </a:t>
            </a:r>
            <a:r>
              <a:rPr lang="en-US" dirty="0" err="1"/>
              <a:t>में</a:t>
            </a:r>
            <a:r>
              <a:rPr lang="en-US" dirty="0"/>
              <a:t> </a:t>
            </a:r>
            <a:r>
              <a:rPr lang="en-US" dirty="0" err="1"/>
              <a:t>आजाद</a:t>
            </a:r>
            <a:r>
              <a:rPr lang="en-US" dirty="0"/>
              <a:t> </a:t>
            </a:r>
            <a:r>
              <a:rPr lang="en-US" dirty="0" err="1"/>
              <a:t>भारत</a:t>
            </a:r>
            <a:r>
              <a:rPr lang="en-US" dirty="0"/>
              <a:t> </a:t>
            </a:r>
            <a:r>
              <a:rPr lang="en-US" dirty="0" err="1"/>
              <a:t>को</a:t>
            </a:r>
            <a:r>
              <a:rPr lang="en-US" dirty="0"/>
              <a:t> </a:t>
            </a:r>
            <a:r>
              <a:rPr lang="en-US" dirty="0" err="1"/>
              <a:t>लेकर</a:t>
            </a:r>
            <a:r>
              <a:rPr lang="en-US" dirty="0"/>
              <a:t> अंबेडकर </a:t>
            </a:r>
            <a:r>
              <a:rPr lang="en-US" dirty="0" err="1"/>
              <a:t>के</a:t>
            </a:r>
            <a:r>
              <a:rPr lang="en-US" dirty="0"/>
              <a:t> </a:t>
            </a:r>
            <a:r>
              <a:rPr lang="en-US" dirty="0" err="1"/>
              <a:t>जितने</a:t>
            </a:r>
            <a:r>
              <a:rPr lang="en-US" dirty="0"/>
              <a:t> </a:t>
            </a:r>
            <a:r>
              <a:rPr lang="en-US" dirty="0" err="1"/>
              <a:t>भी</a:t>
            </a:r>
            <a:r>
              <a:rPr lang="en-US" dirty="0"/>
              <a:t> </a:t>
            </a:r>
            <a:r>
              <a:rPr lang="en-US" dirty="0" err="1"/>
              <a:t>विचार</a:t>
            </a:r>
            <a:r>
              <a:rPr lang="en-US" dirty="0"/>
              <a:t> </a:t>
            </a:r>
            <a:r>
              <a:rPr lang="en-US" dirty="0" err="1"/>
              <a:t>थे</a:t>
            </a:r>
            <a:r>
              <a:rPr lang="en-US" dirty="0"/>
              <a:t> </a:t>
            </a:r>
            <a:r>
              <a:rPr lang="en-US" dirty="0" err="1"/>
              <a:t>और</a:t>
            </a:r>
            <a:r>
              <a:rPr lang="en-US" dirty="0"/>
              <a:t> </a:t>
            </a:r>
            <a:r>
              <a:rPr lang="en-US" dirty="0" err="1"/>
              <a:t>वो</a:t>
            </a:r>
            <a:r>
              <a:rPr lang="en-US" dirty="0"/>
              <a:t> </a:t>
            </a:r>
            <a:r>
              <a:rPr lang="en-US" dirty="0" err="1"/>
              <a:t>जिस</a:t>
            </a:r>
            <a:r>
              <a:rPr lang="en-US" dirty="0"/>
              <a:t> </a:t>
            </a:r>
            <a:r>
              <a:rPr lang="en-US" dirty="0" err="1"/>
              <a:t>तरह</a:t>
            </a:r>
            <a:r>
              <a:rPr lang="en-US" dirty="0"/>
              <a:t> </a:t>
            </a:r>
            <a:r>
              <a:rPr lang="en-US" dirty="0" err="1"/>
              <a:t>के</a:t>
            </a:r>
            <a:r>
              <a:rPr lang="en-US" dirty="0"/>
              <a:t> </a:t>
            </a:r>
            <a:r>
              <a:rPr lang="en-US" dirty="0" err="1"/>
              <a:t>भारत</a:t>
            </a:r>
            <a:r>
              <a:rPr lang="en-US" dirty="0"/>
              <a:t> </a:t>
            </a:r>
            <a:r>
              <a:rPr lang="en-US" dirty="0" err="1"/>
              <a:t>का</a:t>
            </a:r>
            <a:r>
              <a:rPr lang="en-US" dirty="0"/>
              <a:t> </a:t>
            </a:r>
            <a:r>
              <a:rPr lang="en-US" dirty="0" err="1"/>
              <a:t>सपना</a:t>
            </a:r>
            <a:r>
              <a:rPr lang="en-US" dirty="0"/>
              <a:t> </a:t>
            </a:r>
            <a:r>
              <a:rPr lang="en-US" dirty="0" err="1"/>
              <a:t>देखते</a:t>
            </a:r>
            <a:r>
              <a:rPr lang="en-US" dirty="0"/>
              <a:t> </a:t>
            </a:r>
            <a:r>
              <a:rPr lang="en-US" dirty="0" err="1"/>
              <a:t>थे</a:t>
            </a:r>
            <a:r>
              <a:rPr lang="en-US" dirty="0"/>
              <a:t>, </a:t>
            </a:r>
            <a:r>
              <a:rPr lang="en-US" dirty="0" err="1"/>
              <a:t>उन</a:t>
            </a:r>
            <a:r>
              <a:rPr lang="en-US" dirty="0"/>
              <a:t> </a:t>
            </a:r>
            <a:r>
              <a:rPr lang="en-US" dirty="0" err="1"/>
              <a:t>विचारों</a:t>
            </a:r>
            <a:r>
              <a:rPr lang="en-US" dirty="0"/>
              <a:t> </a:t>
            </a:r>
            <a:r>
              <a:rPr lang="en-US" dirty="0" err="1"/>
              <a:t>का</a:t>
            </a:r>
            <a:r>
              <a:rPr lang="en-US" dirty="0"/>
              <a:t> </a:t>
            </a:r>
            <a:r>
              <a:rPr lang="en-US" dirty="0" err="1"/>
              <a:t>कभी</a:t>
            </a:r>
            <a:r>
              <a:rPr lang="en-US" dirty="0"/>
              <a:t> </a:t>
            </a:r>
            <a:r>
              <a:rPr lang="en-US" dirty="0" err="1"/>
              <a:t>पालन</a:t>
            </a:r>
            <a:r>
              <a:rPr lang="en-US" dirty="0"/>
              <a:t> </a:t>
            </a:r>
            <a:r>
              <a:rPr lang="en-US" dirty="0" err="1"/>
              <a:t>हुआ</a:t>
            </a:r>
            <a:r>
              <a:rPr lang="en-US" dirty="0"/>
              <a:t> </a:t>
            </a:r>
            <a:r>
              <a:rPr lang="en-US" dirty="0" err="1"/>
              <a:t>ही</a:t>
            </a:r>
            <a:r>
              <a:rPr lang="en-US" dirty="0"/>
              <a:t> </a:t>
            </a:r>
            <a:r>
              <a:rPr lang="en-US" dirty="0" err="1"/>
              <a:t>नहीं</a:t>
            </a:r>
            <a:r>
              <a:rPr lang="en-US" dirty="0"/>
              <a:t>. अंबेडकर </a:t>
            </a:r>
            <a:r>
              <a:rPr lang="en-US" dirty="0" err="1"/>
              <a:t>मानते</a:t>
            </a:r>
            <a:r>
              <a:rPr lang="en-US" dirty="0"/>
              <a:t> </a:t>
            </a:r>
            <a:r>
              <a:rPr lang="en-US" dirty="0" err="1"/>
              <a:t>थे</a:t>
            </a:r>
            <a:r>
              <a:rPr lang="en-US" dirty="0"/>
              <a:t> </a:t>
            </a:r>
            <a:r>
              <a:rPr lang="en-US" dirty="0" err="1"/>
              <a:t>कि</a:t>
            </a:r>
            <a:r>
              <a:rPr lang="en-US" dirty="0"/>
              <a:t> </a:t>
            </a:r>
            <a:r>
              <a:rPr lang="en-US" dirty="0" err="1"/>
              <a:t>कोई</a:t>
            </a:r>
            <a:r>
              <a:rPr lang="en-US" dirty="0"/>
              <a:t> </a:t>
            </a:r>
            <a:r>
              <a:rPr lang="en-US" dirty="0" err="1"/>
              <a:t>भी</a:t>
            </a:r>
            <a:r>
              <a:rPr lang="en-US" dirty="0"/>
              <a:t> </a:t>
            </a:r>
            <a:r>
              <a:rPr lang="en-US" dirty="0" err="1"/>
              <a:t>नेता</a:t>
            </a:r>
            <a:r>
              <a:rPr lang="en-US" dirty="0"/>
              <a:t>, </a:t>
            </a:r>
            <a:r>
              <a:rPr lang="en-US" dirty="0" err="1"/>
              <a:t>देश</a:t>
            </a:r>
            <a:r>
              <a:rPr lang="en-US" dirty="0"/>
              <a:t> </a:t>
            </a:r>
            <a:r>
              <a:rPr lang="en-US" dirty="0" err="1"/>
              <a:t>से</a:t>
            </a:r>
            <a:r>
              <a:rPr lang="en-US" dirty="0"/>
              <a:t> </a:t>
            </a:r>
            <a:r>
              <a:rPr lang="en-US" dirty="0" err="1"/>
              <a:t>बड़ा</a:t>
            </a:r>
            <a:r>
              <a:rPr lang="en-US" dirty="0"/>
              <a:t> </a:t>
            </a:r>
            <a:r>
              <a:rPr lang="en-US" dirty="0" err="1"/>
              <a:t>नहीं</a:t>
            </a:r>
            <a:r>
              <a:rPr lang="en-US" dirty="0"/>
              <a:t> </a:t>
            </a:r>
            <a:r>
              <a:rPr lang="en-US" dirty="0" err="1"/>
              <a:t>होता</a:t>
            </a:r>
            <a:r>
              <a:rPr lang="en-US" dirty="0"/>
              <a:t> </a:t>
            </a:r>
            <a:r>
              <a:rPr lang="en-US" dirty="0" err="1"/>
              <a:t>और</a:t>
            </a:r>
            <a:r>
              <a:rPr lang="en-US" dirty="0"/>
              <a:t> </a:t>
            </a:r>
            <a:r>
              <a:rPr lang="en-US" dirty="0" err="1"/>
              <a:t>इसीलिए</a:t>
            </a:r>
            <a:r>
              <a:rPr lang="en-US" dirty="0"/>
              <a:t> </a:t>
            </a:r>
            <a:r>
              <a:rPr lang="en-US" dirty="0" err="1"/>
              <a:t>किसी</a:t>
            </a:r>
            <a:r>
              <a:rPr lang="en-US" dirty="0"/>
              <a:t> </a:t>
            </a:r>
            <a:r>
              <a:rPr lang="en-US" dirty="0" err="1"/>
              <a:t>भी</a:t>
            </a:r>
            <a:r>
              <a:rPr lang="en-US" dirty="0"/>
              <a:t> </a:t>
            </a:r>
            <a:r>
              <a:rPr lang="en-US" dirty="0" err="1"/>
              <a:t>नेता</a:t>
            </a:r>
            <a:r>
              <a:rPr lang="en-US" dirty="0"/>
              <a:t> </a:t>
            </a:r>
            <a:r>
              <a:rPr lang="en-US" dirty="0" err="1"/>
              <a:t>की</a:t>
            </a:r>
            <a:r>
              <a:rPr lang="en-US" dirty="0"/>
              <a:t> </a:t>
            </a:r>
            <a:r>
              <a:rPr lang="en-US" dirty="0" err="1"/>
              <a:t>मूर्ति</a:t>
            </a:r>
            <a:r>
              <a:rPr lang="en-US" dirty="0"/>
              <a:t> </a:t>
            </a:r>
            <a:r>
              <a:rPr lang="en-US" dirty="0" err="1"/>
              <a:t>लगाकर</a:t>
            </a:r>
            <a:r>
              <a:rPr lang="en-US" dirty="0"/>
              <a:t> </a:t>
            </a:r>
            <a:r>
              <a:rPr lang="en-US" dirty="0" err="1"/>
              <a:t>उसकी</a:t>
            </a:r>
            <a:r>
              <a:rPr lang="en-US" dirty="0"/>
              <a:t> </a:t>
            </a:r>
            <a:r>
              <a:rPr lang="en-US" dirty="0" err="1"/>
              <a:t>पूजा</a:t>
            </a:r>
            <a:r>
              <a:rPr lang="en-US" dirty="0"/>
              <a:t> </a:t>
            </a:r>
            <a:r>
              <a:rPr lang="en-US" dirty="0" err="1"/>
              <a:t>करना</a:t>
            </a:r>
            <a:r>
              <a:rPr lang="en-US" dirty="0"/>
              <a:t> </a:t>
            </a:r>
            <a:r>
              <a:rPr lang="en-US" dirty="0" err="1"/>
              <a:t>इस</a:t>
            </a:r>
            <a:r>
              <a:rPr lang="en-US" dirty="0"/>
              <a:t> </a:t>
            </a:r>
            <a:r>
              <a:rPr lang="en-US" dirty="0" err="1"/>
              <a:t>देश</a:t>
            </a:r>
            <a:r>
              <a:rPr lang="en-US" dirty="0"/>
              <a:t> </a:t>
            </a:r>
            <a:r>
              <a:rPr lang="en-US" dirty="0" err="1"/>
              <a:t>के</a:t>
            </a:r>
            <a:r>
              <a:rPr lang="en-US" dirty="0"/>
              <a:t> </a:t>
            </a:r>
            <a:r>
              <a:rPr lang="en-US" dirty="0" err="1"/>
              <a:t>नागरिकों</a:t>
            </a:r>
            <a:r>
              <a:rPr lang="en-US" dirty="0"/>
              <a:t> </a:t>
            </a:r>
            <a:r>
              <a:rPr lang="en-US" dirty="0" err="1"/>
              <a:t>के</a:t>
            </a:r>
            <a:r>
              <a:rPr lang="en-US" dirty="0"/>
              <a:t> </a:t>
            </a:r>
            <a:r>
              <a:rPr lang="en-US" dirty="0" err="1"/>
              <a:t>लिए</a:t>
            </a:r>
            <a:r>
              <a:rPr lang="en-US" dirty="0"/>
              <a:t> </a:t>
            </a:r>
            <a:r>
              <a:rPr lang="en-US" dirty="0" err="1"/>
              <a:t>सही</a:t>
            </a:r>
            <a:r>
              <a:rPr lang="en-US" dirty="0"/>
              <a:t> </a:t>
            </a:r>
            <a:r>
              <a:rPr lang="en-US" dirty="0" err="1"/>
              <a:t>नहीं</a:t>
            </a:r>
            <a:r>
              <a:rPr lang="en-US" dirty="0"/>
              <a:t> </a:t>
            </a:r>
            <a:r>
              <a:rPr lang="en-US" dirty="0" err="1"/>
              <a:t>होगा</a:t>
            </a:r>
            <a:r>
              <a:rPr lang="en-US" dirty="0"/>
              <a:t>. </a:t>
            </a:r>
          </a:p>
          <a:p>
            <a:pPr marL="0" indent="0" algn="just">
              <a:lnSpc>
                <a:spcPct val="150000"/>
              </a:lnSpc>
              <a:buNone/>
            </a:pPr>
            <a:r>
              <a:rPr lang="en-US" b="1" i="1" dirty="0">
                <a:solidFill>
                  <a:srgbClr val="FFC000"/>
                </a:solidFill>
              </a:rPr>
              <a:t>6) </a:t>
            </a:r>
            <a:r>
              <a:rPr lang="en-US" b="1" i="1" dirty="0" err="1">
                <a:solidFill>
                  <a:srgbClr val="FFC000"/>
                </a:solidFill>
              </a:rPr>
              <a:t>जब</a:t>
            </a:r>
            <a:r>
              <a:rPr lang="en-US" b="1" i="1" dirty="0">
                <a:solidFill>
                  <a:srgbClr val="FFC000"/>
                </a:solidFill>
              </a:rPr>
              <a:t> </a:t>
            </a:r>
            <a:r>
              <a:rPr lang="en-US" b="1" i="1" dirty="0" err="1">
                <a:solidFill>
                  <a:srgbClr val="FFC000"/>
                </a:solidFill>
              </a:rPr>
              <a:t>तक</a:t>
            </a:r>
            <a:r>
              <a:rPr lang="en-US" b="1" i="1" dirty="0">
                <a:solidFill>
                  <a:srgbClr val="FFC000"/>
                </a:solidFill>
              </a:rPr>
              <a:t> '</a:t>
            </a:r>
            <a:r>
              <a:rPr lang="en-US" b="1" i="1" dirty="0" err="1">
                <a:solidFill>
                  <a:srgbClr val="FFC000"/>
                </a:solidFill>
              </a:rPr>
              <a:t>सामाजिक</a:t>
            </a:r>
            <a:r>
              <a:rPr lang="en-US" b="1" i="1" dirty="0">
                <a:solidFill>
                  <a:srgbClr val="FFC000"/>
                </a:solidFill>
              </a:rPr>
              <a:t> </a:t>
            </a:r>
            <a:r>
              <a:rPr lang="en-US" b="1" i="1" dirty="0" err="1">
                <a:solidFill>
                  <a:srgbClr val="FFC000"/>
                </a:solidFill>
              </a:rPr>
              <a:t>लोकतंत्र</a:t>
            </a:r>
            <a:r>
              <a:rPr lang="en-US" b="1" i="1" dirty="0">
                <a:solidFill>
                  <a:srgbClr val="FFC000"/>
                </a:solidFill>
              </a:rPr>
              <a:t>' </a:t>
            </a:r>
            <a:r>
              <a:rPr lang="en-US" b="1" i="1" dirty="0" err="1">
                <a:solidFill>
                  <a:srgbClr val="FFC000"/>
                </a:solidFill>
              </a:rPr>
              <a:t>प्राप्त</a:t>
            </a:r>
            <a:r>
              <a:rPr lang="en-US" b="1" i="1" dirty="0">
                <a:solidFill>
                  <a:srgbClr val="FFC000"/>
                </a:solidFill>
              </a:rPr>
              <a:t> </a:t>
            </a:r>
            <a:r>
              <a:rPr lang="en-US" b="1" i="1" dirty="0" err="1">
                <a:solidFill>
                  <a:srgbClr val="FFC000"/>
                </a:solidFill>
              </a:rPr>
              <a:t>नहीं</a:t>
            </a:r>
            <a:r>
              <a:rPr lang="en-US" b="1" i="1" dirty="0">
                <a:solidFill>
                  <a:srgbClr val="FFC000"/>
                </a:solidFill>
              </a:rPr>
              <a:t> </a:t>
            </a:r>
            <a:r>
              <a:rPr lang="en-US" b="1" i="1" dirty="0" err="1">
                <a:solidFill>
                  <a:srgbClr val="FFC000"/>
                </a:solidFill>
              </a:rPr>
              <a:t>हो</a:t>
            </a:r>
            <a:r>
              <a:rPr lang="en-US" b="1" i="1" dirty="0">
                <a:solidFill>
                  <a:srgbClr val="FFC000"/>
                </a:solidFill>
              </a:rPr>
              <a:t> </a:t>
            </a:r>
            <a:r>
              <a:rPr lang="en-US" b="1" i="1" dirty="0" err="1">
                <a:solidFill>
                  <a:srgbClr val="FFC000"/>
                </a:solidFill>
              </a:rPr>
              <a:t>जाता</a:t>
            </a:r>
            <a:r>
              <a:rPr lang="en-US" b="1" i="1" dirty="0">
                <a:solidFill>
                  <a:srgbClr val="FFC000"/>
                </a:solidFill>
              </a:rPr>
              <a:t>, '</a:t>
            </a:r>
            <a:r>
              <a:rPr lang="en-US" b="1" i="1" dirty="0" err="1">
                <a:solidFill>
                  <a:srgbClr val="FFC000"/>
                </a:solidFill>
              </a:rPr>
              <a:t>राजनीतिक</a:t>
            </a:r>
            <a:r>
              <a:rPr lang="en-US" b="1" i="1" dirty="0">
                <a:solidFill>
                  <a:srgbClr val="FFC000"/>
                </a:solidFill>
              </a:rPr>
              <a:t> </a:t>
            </a:r>
            <a:r>
              <a:rPr lang="en-US" b="1" i="1" dirty="0" err="1">
                <a:solidFill>
                  <a:srgbClr val="FFC000"/>
                </a:solidFill>
              </a:rPr>
              <a:t>लोकतंत्र</a:t>
            </a:r>
            <a:r>
              <a:rPr lang="en-US" b="1" i="1" dirty="0">
                <a:solidFill>
                  <a:srgbClr val="FFC000"/>
                </a:solidFill>
              </a:rPr>
              <a:t>' </a:t>
            </a:r>
            <a:r>
              <a:rPr lang="en-US" b="1" i="1" dirty="0" err="1">
                <a:solidFill>
                  <a:srgbClr val="FFC000"/>
                </a:solidFill>
              </a:rPr>
              <a:t>निष्फल</a:t>
            </a:r>
            <a:r>
              <a:rPr lang="en-US" b="1" i="1" dirty="0">
                <a:solidFill>
                  <a:srgbClr val="FFC000"/>
                </a:solidFill>
              </a:rPr>
              <a:t> </a:t>
            </a:r>
            <a:r>
              <a:rPr lang="en-US" b="1" i="1" dirty="0" err="1">
                <a:solidFill>
                  <a:srgbClr val="FFC000"/>
                </a:solidFill>
              </a:rPr>
              <a:t>हो</a:t>
            </a:r>
            <a:r>
              <a:rPr lang="en-US" b="1" i="1" dirty="0">
                <a:solidFill>
                  <a:srgbClr val="FFC000"/>
                </a:solidFill>
              </a:rPr>
              <a:t> </a:t>
            </a:r>
            <a:r>
              <a:rPr lang="en-US" b="1" i="1" dirty="0" err="1">
                <a:solidFill>
                  <a:srgbClr val="FFC000"/>
                </a:solidFill>
              </a:rPr>
              <a:t>जाएगा</a:t>
            </a:r>
            <a:endParaRPr lang="en-US" dirty="0">
              <a:solidFill>
                <a:srgbClr val="FFC000"/>
              </a:solidFill>
            </a:endParaRPr>
          </a:p>
          <a:p>
            <a:pPr marL="0" indent="0" algn="just">
              <a:lnSpc>
                <a:spcPct val="150000"/>
              </a:lnSpc>
              <a:buNone/>
            </a:pPr>
            <a:r>
              <a:rPr lang="en-US" i="1" dirty="0" err="1"/>
              <a:t>हमें</a:t>
            </a:r>
            <a:r>
              <a:rPr lang="en-US" i="1" dirty="0"/>
              <a:t> </a:t>
            </a:r>
            <a:r>
              <a:rPr lang="en-US" i="1" dirty="0" err="1"/>
              <a:t>केवल</a:t>
            </a:r>
            <a:r>
              <a:rPr lang="en-US" i="1" dirty="0"/>
              <a:t> </a:t>
            </a:r>
            <a:r>
              <a:rPr lang="en-US" i="1" dirty="0" err="1"/>
              <a:t>राजनीतिक</a:t>
            </a:r>
            <a:r>
              <a:rPr lang="en-US" i="1" dirty="0"/>
              <a:t> </a:t>
            </a:r>
            <a:r>
              <a:rPr lang="en-US" i="1" dirty="0" err="1"/>
              <a:t>लोकतंत्र</a:t>
            </a:r>
            <a:r>
              <a:rPr lang="en-US" i="1" dirty="0"/>
              <a:t> </a:t>
            </a:r>
            <a:r>
              <a:rPr lang="en-US" i="1" dirty="0" err="1"/>
              <a:t>से</a:t>
            </a:r>
            <a:r>
              <a:rPr lang="en-US" i="1" dirty="0"/>
              <a:t> </a:t>
            </a:r>
            <a:r>
              <a:rPr lang="en-US" i="1" dirty="0" err="1"/>
              <a:t>संतुष्ट</a:t>
            </a:r>
            <a:r>
              <a:rPr lang="en-US" i="1" dirty="0"/>
              <a:t> </a:t>
            </a:r>
            <a:r>
              <a:rPr lang="en-US" i="1" dirty="0" err="1"/>
              <a:t>नहीं</a:t>
            </a:r>
            <a:r>
              <a:rPr lang="en-US" i="1" dirty="0"/>
              <a:t> </a:t>
            </a:r>
            <a:r>
              <a:rPr lang="en-US" i="1" dirty="0" err="1"/>
              <a:t>होना</a:t>
            </a:r>
            <a:r>
              <a:rPr lang="en-US" i="1" dirty="0"/>
              <a:t> </a:t>
            </a:r>
            <a:r>
              <a:rPr lang="en-US" i="1" dirty="0" err="1"/>
              <a:t>चाहिए</a:t>
            </a:r>
            <a:r>
              <a:rPr lang="en-US" i="1" dirty="0"/>
              <a:t>। </a:t>
            </a:r>
            <a:r>
              <a:rPr lang="en-US" i="1" dirty="0" err="1"/>
              <a:t>हमें</a:t>
            </a:r>
            <a:r>
              <a:rPr lang="en-US" i="1" dirty="0"/>
              <a:t> </a:t>
            </a:r>
            <a:r>
              <a:rPr lang="en-US" i="1" dirty="0" err="1"/>
              <a:t>अपने</a:t>
            </a:r>
            <a:r>
              <a:rPr lang="en-US" i="1" dirty="0"/>
              <a:t> </a:t>
            </a:r>
            <a:r>
              <a:rPr lang="en-US" i="1" dirty="0" err="1"/>
              <a:t>राजनीतिक</a:t>
            </a:r>
            <a:r>
              <a:rPr lang="en-US" i="1" dirty="0"/>
              <a:t> </a:t>
            </a:r>
            <a:r>
              <a:rPr lang="en-US" i="1" dirty="0" err="1"/>
              <a:t>लोकतंत्र</a:t>
            </a:r>
            <a:r>
              <a:rPr lang="en-US" i="1" dirty="0"/>
              <a:t> </a:t>
            </a:r>
            <a:r>
              <a:rPr lang="en-US" i="1" dirty="0" err="1"/>
              <a:t>को</a:t>
            </a:r>
            <a:r>
              <a:rPr lang="en-US" i="1" dirty="0"/>
              <a:t> </a:t>
            </a:r>
            <a:r>
              <a:rPr lang="en-US" i="1" dirty="0" err="1"/>
              <a:t>एक</a:t>
            </a:r>
            <a:r>
              <a:rPr lang="en-US" i="1" dirty="0"/>
              <a:t> </a:t>
            </a:r>
            <a:r>
              <a:rPr lang="en-US" i="1" dirty="0" err="1"/>
              <a:t>सामाजिक</a:t>
            </a:r>
            <a:r>
              <a:rPr lang="en-US" i="1" dirty="0"/>
              <a:t> </a:t>
            </a:r>
            <a:r>
              <a:rPr lang="en-US" i="1" dirty="0" err="1"/>
              <a:t>लोकतंत्र</a:t>
            </a:r>
            <a:r>
              <a:rPr lang="en-US" i="1" dirty="0"/>
              <a:t> </a:t>
            </a:r>
            <a:r>
              <a:rPr lang="en-US" i="1" dirty="0" err="1"/>
              <a:t>भी</a:t>
            </a:r>
            <a:r>
              <a:rPr lang="en-US" i="1" dirty="0"/>
              <a:t> </a:t>
            </a:r>
            <a:r>
              <a:rPr lang="en-US" i="1" dirty="0" err="1"/>
              <a:t>बनाना</a:t>
            </a:r>
            <a:r>
              <a:rPr lang="en-US" i="1" dirty="0"/>
              <a:t> </a:t>
            </a:r>
            <a:r>
              <a:rPr lang="en-US" i="1" dirty="0" err="1"/>
              <a:t>चाहिए</a:t>
            </a:r>
            <a:r>
              <a:rPr lang="en-US" i="1" dirty="0"/>
              <a:t>। </a:t>
            </a:r>
            <a:r>
              <a:rPr lang="en-US" i="1" dirty="0" err="1"/>
              <a:t>राजनीतिक</a:t>
            </a:r>
            <a:r>
              <a:rPr lang="en-US" i="1" dirty="0"/>
              <a:t> </a:t>
            </a:r>
            <a:r>
              <a:rPr lang="en-US" i="1" dirty="0" err="1"/>
              <a:t>लोकतंत्र</a:t>
            </a:r>
            <a:r>
              <a:rPr lang="en-US" i="1" dirty="0"/>
              <a:t> </a:t>
            </a:r>
            <a:r>
              <a:rPr lang="en-US" i="1" dirty="0" err="1"/>
              <a:t>तब</a:t>
            </a:r>
            <a:r>
              <a:rPr lang="en-US" i="1" dirty="0"/>
              <a:t> </a:t>
            </a:r>
            <a:r>
              <a:rPr lang="en-US" i="1" dirty="0" err="1"/>
              <a:t>तक</a:t>
            </a:r>
            <a:r>
              <a:rPr lang="en-US" i="1" dirty="0"/>
              <a:t> </a:t>
            </a:r>
            <a:r>
              <a:rPr lang="en-US" i="1" dirty="0" err="1"/>
              <a:t>नहीं</a:t>
            </a:r>
            <a:r>
              <a:rPr lang="en-US" i="1" dirty="0"/>
              <a:t> </a:t>
            </a:r>
            <a:r>
              <a:rPr lang="en-US" i="1" dirty="0" err="1"/>
              <a:t>टिक</a:t>
            </a:r>
            <a:r>
              <a:rPr lang="en-US" i="1" dirty="0"/>
              <a:t> </a:t>
            </a:r>
            <a:r>
              <a:rPr lang="en-US" i="1" dirty="0" err="1"/>
              <a:t>सकता</a:t>
            </a:r>
            <a:r>
              <a:rPr lang="en-US" i="1" dirty="0"/>
              <a:t> </a:t>
            </a:r>
            <a:r>
              <a:rPr lang="en-US" i="1" dirty="0" err="1"/>
              <a:t>जब</a:t>
            </a:r>
            <a:r>
              <a:rPr lang="en-US" i="1" dirty="0"/>
              <a:t> </a:t>
            </a:r>
            <a:r>
              <a:rPr lang="en-US" i="1" dirty="0" err="1"/>
              <a:t>तक</a:t>
            </a:r>
            <a:r>
              <a:rPr lang="en-US" i="1" dirty="0"/>
              <a:t> </a:t>
            </a:r>
            <a:r>
              <a:rPr lang="en-US" i="1" dirty="0" err="1"/>
              <a:t>कि</a:t>
            </a:r>
            <a:r>
              <a:rPr lang="en-US" i="1" dirty="0"/>
              <a:t> </a:t>
            </a:r>
            <a:r>
              <a:rPr lang="en-US" i="1" dirty="0" err="1"/>
              <a:t>उसके</a:t>
            </a:r>
            <a:r>
              <a:rPr lang="en-US" i="1" dirty="0"/>
              <a:t> </a:t>
            </a:r>
            <a:r>
              <a:rPr lang="en-US" i="1" dirty="0" err="1"/>
              <a:t>आधार</a:t>
            </a:r>
            <a:r>
              <a:rPr lang="en-US" i="1" dirty="0"/>
              <a:t> </a:t>
            </a:r>
            <a:r>
              <a:rPr lang="en-US" i="1" dirty="0" err="1"/>
              <a:t>पर</a:t>
            </a:r>
            <a:r>
              <a:rPr lang="en-US" i="1" dirty="0"/>
              <a:t> </a:t>
            </a:r>
            <a:r>
              <a:rPr lang="en-US" i="1" dirty="0" err="1"/>
              <a:t>सामाजिक</a:t>
            </a:r>
            <a:r>
              <a:rPr lang="en-US" i="1" dirty="0"/>
              <a:t> </a:t>
            </a:r>
            <a:r>
              <a:rPr lang="en-US" i="1" dirty="0" err="1"/>
              <a:t>लोकतंत्र</a:t>
            </a:r>
            <a:r>
              <a:rPr lang="en-US" i="1" dirty="0"/>
              <a:t> न </a:t>
            </a:r>
            <a:r>
              <a:rPr lang="en-US" i="1" dirty="0" err="1"/>
              <a:t>हो</a:t>
            </a:r>
            <a:r>
              <a:rPr lang="en-US" i="1" dirty="0"/>
              <a:t>। </a:t>
            </a:r>
            <a:r>
              <a:rPr lang="en-GB" i="1" dirty="0" err="1"/>
              <a:t>सामाजिक</a:t>
            </a:r>
            <a:r>
              <a:rPr lang="en-GB" i="1" dirty="0"/>
              <a:t> </a:t>
            </a:r>
            <a:r>
              <a:rPr lang="en-GB" i="1" dirty="0" err="1"/>
              <a:t>लोकतंत्र</a:t>
            </a:r>
            <a:r>
              <a:rPr lang="en-GB" i="1" dirty="0"/>
              <a:t> </a:t>
            </a:r>
            <a:r>
              <a:rPr lang="en-GB" i="1" dirty="0" err="1"/>
              <a:t>का</a:t>
            </a:r>
            <a:r>
              <a:rPr lang="en-GB" i="1" dirty="0"/>
              <a:t> </a:t>
            </a:r>
            <a:r>
              <a:rPr lang="en-GB" i="1" dirty="0" err="1"/>
              <a:t>क्या</a:t>
            </a:r>
            <a:r>
              <a:rPr lang="en-GB" i="1" dirty="0"/>
              <a:t> </a:t>
            </a:r>
            <a:r>
              <a:rPr lang="en-GB" i="1" dirty="0" err="1"/>
              <a:t>अर्थ</a:t>
            </a:r>
            <a:r>
              <a:rPr lang="en-GB" i="1" dirty="0"/>
              <a:t> </a:t>
            </a:r>
            <a:r>
              <a:rPr lang="en-GB" i="1" dirty="0" err="1"/>
              <a:t>है</a:t>
            </a:r>
            <a:r>
              <a:rPr lang="en-GB" i="1" dirty="0"/>
              <a:t>? </a:t>
            </a:r>
            <a:r>
              <a:rPr lang="en-GB" i="1" dirty="0" err="1"/>
              <a:t>इसका</a:t>
            </a:r>
            <a:r>
              <a:rPr lang="en-GB" i="1" dirty="0"/>
              <a:t> </a:t>
            </a:r>
            <a:r>
              <a:rPr lang="en-GB" i="1" dirty="0" err="1"/>
              <a:t>अर्थ</a:t>
            </a:r>
            <a:r>
              <a:rPr lang="en-GB" i="1" dirty="0"/>
              <a:t> </a:t>
            </a:r>
            <a:r>
              <a:rPr lang="en-GB" i="1" dirty="0" err="1"/>
              <a:t>है</a:t>
            </a:r>
            <a:r>
              <a:rPr lang="en-GB" i="1" dirty="0"/>
              <a:t> </a:t>
            </a:r>
            <a:r>
              <a:rPr lang="en-GB" i="1" dirty="0" err="1"/>
              <a:t>जीवन</a:t>
            </a:r>
            <a:r>
              <a:rPr lang="en-GB" i="1" dirty="0"/>
              <a:t> </a:t>
            </a:r>
            <a:r>
              <a:rPr lang="en-GB" i="1" dirty="0" err="1"/>
              <a:t>का</a:t>
            </a:r>
            <a:r>
              <a:rPr lang="en-GB" i="1" dirty="0"/>
              <a:t> </a:t>
            </a:r>
            <a:r>
              <a:rPr lang="en-GB" i="1" dirty="0" err="1"/>
              <a:t>एक</a:t>
            </a:r>
            <a:r>
              <a:rPr lang="en-GB" i="1" dirty="0"/>
              <a:t> </a:t>
            </a:r>
            <a:r>
              <a:rPr lang="en-GB" i="1" dirty="0" err="1"/>
              <a:t>तरीका</a:t>
            </a:r>
            <a:r>
              <a:rPr lang="en-GB" i="1" dirty="0"/>
              <a:t> </a:t>
            </a:r>
            <a:r>
              <a:rPr lang="en-GB" i="1" dirty="0" err="1"/>
              <a:t>जो</a:t>
            </a:r>
            <a:r>
              <a:rPr lang="en-GB" i="1" dirty="0"/>
              <a:t> </a:t>
            </a:r>
            <a:r>
              <a:rPr lang="en-GB" i="1" dirty="0" err="1"/>
              <a:t>स्वतंत्रता</a:t>
            </a:r>
            <a:r>
              <a:rPr lang="en-GB" i="1" dirty="0"/>
              <a:t>, </a:t>
            </a:r>
            <a:r>
              <a:rPr lang="en-GB" i="1" dirty="0" err="1"/>
              <a:t>समानता</a:t>
            </a:r>
            <a:r>
              <a:rPr lang="en-GB" i="1" dirty="0"/>
              <a:t> </a:t>
            </a:r>
            <a:r>
              <a:rPr lang="en-GB" i="1" dirty="0" err="1"/>
              <a:t>और</a:t>
            </a:r>
            <a:r>
              <a:rPr lang="en-GB" i="1" dirty="0"/>
              <a:t> </a:t>
            </a:r>
            <a:r>
              <a:rPr lang="en-GB" i="1" dirty="0" err="1"/>
              <a:t>बंधुत्व</a:t>
            </a:r>
            <a:r>
              <a:rPr lang="en-GB" i="1" dirty="0"/>
              <a:t> </a:t>
            </a:r>
            <a:r>
              <a:rPr lang="en-GB" i="1" dirty="0" err="1"/>
              <a:t>को</a:t>
            </a:r>
            <a:r>
              <a:rPr lang="en-GB" i="1" dirty="0"/>
              <a:t> </a:t>
            </a:r>
            <a:r>
              <a:rPr lang="en-GB" i="1" dirty="0" err="1"/>
              <a:t>जीवन</a:t>
            </a:r>
            <a:r>
              <a:rPr lang="en-GB" i="1" dirty="0"/>
              <a:t> </a:t>
            </a:r>
            <a:r>
              <a:rPr lang="en-GB" i="1" dirty="0" err="1"/>
              <a:t>के</a:t>
            </a:r>
            <a:r>
              <a:rPr lang="en-GB" i="1" dirty="0"/>
              <a:t> </a:t>
            </a:r>
            <a:r>
              <a:rPr lang="en-GB" i="1" dirty="0" err="1"/>
              <a:t>सिद्धांतों</a:t>
            </a:r>
            <a:r>
              <a:rPr lang="en-GB" i="1" dirty="0"/>
              <a:t> </a:t>
            </a:r>
            <a:r>
              <a:rPr lang="en-GB" i="1" dirty="0" err="1"/>
              <a:t>के</a:t>
            </a:r>
            <a:r>
              <a:rPr lang="en-GB" i="1" dirty="0"/>
              <a:t> </a:t>
            </a:r>
            <a:r>
              <a:rPr lang="en-GB" i="1" dirty="0" err="1"/>
              <a:t>रूप</a:t>
            </a:r>
            <a:r>
              <a:rPr lang="en-GB" i="1" dirty="0"/>
              <a:t> </a:t>
            </a:r>
            <a:r>
              <a:rPr lang="en-GB" i="1" dirty="0" err="1"/>
              <a:t>में</a:t>
            </a:r>
            <a:r>
              <a:rPr lang="en-GB" i="1" dirty="0"/>
              <a:t> </a:t>
            </a:r>
            <a:r>
              <a:rPr lang="en-GB" i="1" dirty="0" err="1"/>
              <a:t>मान्यता</a:t>
            </a:r>
            <a:r>
              <a:rPr lang="en-GB" i="1" dirty="0"/>
              <a:t> </a:t>
            </a:r>
            <a:r>
              <a:rPr lang="en-GB" i="1" dirty="0" err="1"/>
              <a:t>देता</a:t>
            </a:r>
            <a:r>
              <a:rPr lang="en-GB" i="1" dirty="0"/>
              <a:t> </a:t>
            </a:r>
            <a:r>
              <a:rPr lang="en-GB" i="1" dirty="0" err="1"/>
              <a:t>है</a:t>
            </a:r>
            <a:r>
              <a:rPr lang="en-GB" i="1" dirty="0"/>
              <a:t>।</a:t>
            </a:r>
          </a:p>
          <a:p>
            <a:pPr marL="0" indent="0" algn="just">
              <a:lnSpc>
                <a:spcPct val="150000"/>
              </a:lnSpc>
              <a:buNone/>
            </a:pPr>
            <a:r>
              <a:rPr lang="en-US" b="1" i="1" dirty="0">
                <a:solidFill>
                  <a:srgbClr val="FFC000"/>
                </a:solidFill>
              </a:rPr>
              <a:t>7) </a:t>
            </a:r>
            <a:r>
              <a:rPr lang="en-US" b="1" i="1" dirty="0" err="1">
                <a:solidFill>
                  <a:srgbClr val="FFC000"/>
                </a:solidFill>
              </a:rPr>
              <a:t>जाति</a:t>
            </a:r>
            <a:r>
              <a:rPr lang="en-US" b="1" i="1" dirty="0">
                <a:solidFill>
                  <a:srgbClr val="FFC000"/>
                </a:solidFill>
              </a:rPr>
              <a:t> </a:t>
            </a:r>
            <a:r>
              <a:rPr lang="en-US" b="1" i="1" dirty="0" err="1">
                <a:solidFill>
                  <a:srgbClr val="FFC000"/>
                </a:solidFill>
              </a:rPr>
              <a:t>व्यवस्था</a:t>
            </a:r>
            <a:r>
              <a:rPr lang="en-US" b="1" i="1" dirty="0">
                <a:solidFill>
                  <a:srgbClr val="FFC000"/>
                </a:solidFill>
              </a:rPr>
              <a:t> </a:t>
            </a:r>
            <a:r>
              <a:rPr lang="en-US" b="1" i="1" dirty="0" err="1">
                <a:solidFill>
                  <a:srgbClr val="FFC000"/>
                </a:solidFill>
              </a:rPr>
              <a:t>राष्ट्रविरोधी</a:t>
            </a:r>
            <a:r>
              <a:rPr lang="en-US" b="1" i="1" dirty="0">
                <a:solidFill>
                  <a:srgbClr val="FFC000"/>
                </a:solidFill>
              </a:rPr>
              <a:t> </a:t>
            </a:r>
            <a:r>
              <a:rPr lang="en-US" b="1" i="1" dirty="0" err="1">
                <a:solidFill>
                  <a:srgbClr val="FFC000"/>
                </a:solidFill>
              </a:rPr>
              <a:t>है</a:t>
            </a:r>
            <a:r>
              <a:rPr lang="en-US" b="1" i="1" dirty="0">
                <a:solidFill>
                  <a:srgbClr val="FFC000"/>
                </a:solidFill>
              </a:rPr>
              <a:t>, </a:t>
            </a:r>
            <a:r>
              <a:rPr lang="en-US" b="1" i="1" dirty="0" err="1">
                <a:solidFill>
                  <a:srgbClr val="FFC000"/>
                </a:solidFill>
              </a:rPr>
              <a:t>लोगों</a:t>
            </a:r>
            <a:r>
              <a:rPr lang="en-US" b="1" i="1" dirty="0">
                <a:solidFill>
                  <a:srgbClr val="FFC000"/>
                </a:solidFill>
              </a:rPr>
              <a:t> </a:t>
            </a:r>
            <a:r>
              <a:rPr lang="en-US" b="1" i="1" dirty="0" err="1">
                <a:solidFill>
                  <a:srgbClr val="FFC000"/>
                </a:solidFill>
              </a:rPr>
              <a:t>में</a:t>
            </a:r>
            <a:r>
              <a:rPr lang="en-US" b="1" i="1" dirty="0">
                <a:solidFill>
                  <a:srgbClr val="FFC000"/>
                </a:solidFill>
              </a:rPr>
              <a:t> </a:t>
            </a:r>
            <a:r>
              <a:rPr lang="en-US" b="1" i="1" dirty="0" err="1">
                <a:solidFill>
                  <a:srgbClr val="FFC000"/>
                </a:solidFill>
              </a:rPr>
              <a:t>पैदा</a:t>
            </a:r>
            <a:r>
              <a:rPr lang="en-US" b="1" i="1" dirty="0">
                <a:solidFill>
                  <a:srgbClr val="FFC000"/>
                </a:solidFill>
              </a:rPr>
              <a:t> </a:t>
            </a:r>
            <a:r>
              <a:rPr lang="en-US" b="1" i="1" dirty="0" err="1">
                <a:solidFill>
                  <a:srgbClr val="FFC000"/>
                </a:solidFill>
              </a:rPr>
              <a:t>करेगी</a:t>
            </a:r>
            <a:r>
              <a:rPr lang="en-US" b="1" i="1" dirty="0">
                <a:solidFill>
                  <a:srgbClr val="FFC000"/>
                </a:solidFill>
              </a:rPr>
              <a:t> </a:t>
            </a:r>
            <a:r>
              <a:rPr lang="en-US" b="1" i="1" dirty="0" err="1">
                <a:solidFill>
                  <a:srgbClr val="FFC000"/>
                </a:solidFill>
              </a:rPr>
              <a:t>दरार</a:t>
            </a:r>
            <a:endParaRPr lang="en-US" dirty="0">
              <a:solidFill>
                <a:srgbClr val="FFC000"/>
              </a:solidFill>
            </a:endParaRPr>
          </a:p>
          <a:p>
            <a:pPr marL="0" indent="0" algn="just">
              <a:lnSpc>
                <a:spcPct val="150000"/>
              </a:lnSpc>
              <a:buNone/>
            </a:pPr>
            <a:r>
              <a:rPr lang="en-US" dirty="0"/>
              <a:t>अंबेडकर </a:t>
            </a:r>
            <a:r>
              <a:rPr lang="en-US" dirty="0" err="1"/>
              <a:t>जब</a:t>
            </a:r>
            <a:r>
              <a:rPr lang="en-US" dirty="0"/>
              <a:t> </a:t>
            </a:r>
            <a:r>
              <a:rPr lang="en-US" dirty="0" err="1"/>
              <a:t>तक</a:t>
            </a:r>
            <a:r>
              <a:rPr lang="en-US" dirty="0"/>
              <a:t> </a:t>
            </a:r>
            <a:r>
              <a:rPr lang="en-US" dirty="0" err="1"/>
              <a:t>जीवित</a:t>
            </a:r>
            <a:r>
              <a:rPr lang="en-US" dirty="0"/>
              <a:t> </a:t>
            </a:r>
            <a:r>
              <a:rPr lang="en-US" dirty="0" err="1"/>
              <a:t>रहे</a:t>
            </a:r>
            <a:r>
              <a:rPr lang="en-US" dirty="0"/>
              <a:t>, </a:t>
            </a:r>
            <a:r>
              <a:rPr lang="en-US" dirty="0" err="1"/>
              <a:t>उन्होंने</a:t>
            </a:r>
            <a:r>
              <a:rPr lang="en-US" dirty="0"/>
              <a:t> </a:t>
            </a:r>
            <a:r>
              <a:rPr lang="en-US" dirty="0" err="1"/>
              <a:t>भारत</a:t>
            </a:r>
            <a:r>
              <a:rPr lang="en-US" dirty="0"/>
              <a:t> </a:t>
            </a:r>
            <a:r>
              <a:rPr lang="en-US" dirty="0" err="1"/>
              <a:t>की</a:t>
            </a:r>
            <a:r>
              <a:rPr lang="en-US" dirty="0"/>
              <a:t> </a:t>
            </a:r>
            <a:r>
              <a:rPr lang="en-US" dirty="0" err="1"/>
              <a:t>जाति</a:t>
            </a:r>
            <a:r>
              <a:rPr lang="en-US" dirty="0"/>
              <a:t> </a:t>
            </a:r>
            <a:r>
              <a:rPr lang="en-US" dirty="0" err="1"/>
              <a:t>व्यवस्था</a:t>
            </a:r>
            <a:r>
              <a:rPr lang="en-US" dirty="0"/>
              <a:t> </a:t>
            </a:r>
            <a:r>
              <a:rPr lang="en-US" dirty="0" err="1"/>
              <a:t>से</a:t>
            </a:r>
            <a:r>
              <a:rPr lang="en-US" dirty="0"/>
              <a:t> </a:t>
            </a:r>
            <a:r>
              <a:rPr lang="en-US" dirty="0" err="1"/>
              <a:t>जुड़ी</a:t>
            </a:r>
            <a:r>
              <a:rPr lang="en-US" dirty="0"/>
              <a:t> </a:t>
            </a:r>
            <a:r>
              <a:rPr lang="en-US" dirty="0" err="1"/>
              <a:t>कुरीतियों</a:t>
            </a:r>
            <a:r>
              <a:rPr lang="en-US" dirty="0"/>
              <a:t> </a:t>
            </a:r>
            <a:r>
              <a:rPr lang="en-US" dirty="0" err="1"/>
              <a:t>का</a:t>
            </a:r>
            <a:r>
              <a:rPr lang="en-US" dirty="0"/>
              <a:t> </a:t>
            </a:r>
            <a:r>
              <a:rPr lang="en-US" dirty="0" err="1"/>
              <a:t>विरोध</a:t>
            </a:r>
            <a:r>
              <a:rPr lang="en-US" dirty="0"/>
              <a:t> </a:t>
            </a:r>
            <a:r>
              <a:rPr lang="en-US" dirty="0" err="1"/>
              <a:t>किया</a:t>
            </a:r>
            <a:r>
              <a:rPr lang="en-US" dirty="0"/>
              <a:t>. </a:t>
            </a:r>
            <a:r>
              <a:rPr lang="en-US" dirty="0" err="1"/>
              <a:t>लेकिन</a:t>
            </a:r>
            <a:r>
              <a:rPr lang="en-US" dirty="0"/>
              <a:t> </a:t>
            </a:r>
            <a:r>
              <a:rPr lang="en-US" dirty="0" err="1"/>
              <a:t>उनके</a:t>
            </a:r>
            <a:r>
              <a:rPr lang="en-US" dirty="0"/>
              <a:t> </a:t>
            </a:r>
            <a:r>
              <a:rPr lang="en-US" dirty="0" err="1"/>
              <a:t>नाम</a:t>
            </a:r>
            <a:r>
              <a:rPr lang="en-US" dirty="0"/>
              <a:t> </a:t>
            </a:r>
            <a:r>
              <a:rPr lang="en-US" dirty="0" err="1"/>
              <a:t>पर</a:t>
            </a:r>
            <a:r>
              <a:rPr lang="en-US" dirty="0"/>
              <a:t> </a:t>
            </a:r>
            <a:r>
              <a:rPr lang="en-US" dirty="0" err="1"/>
              <a:t>राजनीति</a:t>
            </a:r>
            <a:r>
              <a:rPr lang="en-US" dirty="0"/>
              <a:t> </a:t>
            </a:r>
            <a:r>
              <a:rPr lang="en-US" dirty="0" err="1"/>
              <a:t>करने</a:t>
            </a:r>
            <a:r>
              <a:rPr lang="en-US" dirty="0"/>
              <a:t> </a:t>
            </a:r>
            <a:r>
              <a:rPr lang="en-US" dirty="0" err="1"/>
              <a:t>वाली</a:t>
            </a:r>
            <a:r>
              <a:rPr lang="en-US" dirty="0"/>
              <a:t> </a:t>
            </a:r>
            <a:r>
              <a:rPr lang="en-US" dirty="0" err="1"/>
              <a:t>पार्टियां</a:t>
            </a:r>
            <a:r>
              <a:rPr lang="en-US" dirty="0"/>
              <a:t> आज </a:t>
            </a:r>
            <a:r>
              <a:rPr lang="en-US" dirty="0" err="1"/>
              <a:t>भी</a:t>
            </a:r>
            <a:r>
              <a:rPr lang="en-US" dirty="0"/>
              <a:t> </a:t>
            </a:r>
            <a:r>
              <a:rPr lang="en-US" dirty="0" err="1"/>
              <a:t>चुनावों</a:t>
            </a:r>
            <a:r>
              <a:rPr lang="en-US" dirty="0"/>
              <a:t> </a:t>
            </a:r>
            <a:r>
              <a:rPr lang="en-US" dirty="0" err="1"/>
              <a:t>में</a:t>
            </a:r>
            <a:r>
              <a:rPr lang="en-US" dirty="0"/>
              <a:t> </a:t>
            </a:r>
            <a:r>
              <a:rPr lang="en-US" dirty="0" err="1"/>
              <a:t>जातियों</a:t>
            </a:r>
            <a:r>
              <a:rPr lang="en-US" dirty="0"/>
              <a:t> </a:t>
            </a:r>
            <a:r>
              <a:rPr lang="en-US" dirty="0" err="1"/>
              <a:t>की</a:t>
            </a:r>
            <a:r>
              <a:rPr lang="en-US" dirty="0"/>
              <a:t> </a:t>
            </a:r>
            <a:r>
              <a:rPr lang="en-US" dirty="0" err="1"/>
              <a:t>सोशल</a:t>
            </a:r>
            <a:r>
              <a:rPr lang="en-US" dirty="0"/>
              <a:t> </a:t>
            </a:r>
            <a:r>
              <a:rPr lang="en-US" dirty="0" err="1"/>
              <a:t>इंजीनियरिंग</a:t>
            </a:r>
            <a:r>
              <a:rPr lang="en-US" dirty="0"/>
              <a:t> </a:t>
            </a:r>
            <a:r>
              <a:rPr lang="en-US" dirty="0" err="1"/>
              <a:t>करती</a:t>
            </a:r>
            <a:r>
              <a:rPr lang="en-US" dirty="0"/>
              <a:t> </a:t>
            </a:r>
            <a:r>
              <a:rPr lang="en-US" dirty="0" err="1"/>
              <a:t>हैं</a:t>
            </a:r>
            <a:r>
              <a:rPr lang="en-US" dirty="0"/>
              <a:t>. </a:t>
            </a:r>
            <a:r>
              <a:rPr lang="en-US" dirty="0" err="1"/>
              <a:t>और</a:t>
            </a:r>
            <a:r>
              <a:rPr lang="en-US" dirty="0"/>
              <a:t> आज </a:t>
            </a:r>
            <a:r>
              <a:rPr lang="en-US" dirty="0" err="1"/>
              <a:t>भारत</a:t>
            </a:r>
            <a:r>
              <a:rPr lang="en-US" dirty="0"/>
              <a:t> </a:t>
            </a:r>
            <a:r>
              <a:rPr lang="en-US" dirty="0" err="1"/>
              <a:t>की</a:t>
            </a:r>
            <a:r>
              <a:rPr lang="en-US" dirty="0"/>
              <a:t> </a:t>
            </a:r>
            <a:r>
              <a:rPr lang="en-US" dirty="0" err="1"/>
              <a:t>राजनीति</a:t>
            </a:r>
            <a:r>
              <a:rPr lang="en-US" dirty="0"/>
              <a:t> </a:t>
            </a:r>
            <a:r>
              <a:rPr lang="en-US" dirty="0" err="1"/>
              <a:t>से</a:t>
            </a:r>
            <a:r>
              <a:rPr lang="en-US" dirty="0"/>
              <a:t> </a:t>
            </a:r>
            <a:r>
              <a:rPr lang="en-US" dirty="0" err="1"/>
              <a:t>जाति</a:t>
            </a:r>
            <a:r>
              <a:rPr lang="en-US" dirty="0"/>
              <a:t> </a:t>
            </a:r>
            <a:r>
              <a:rPr lang="en-US" dirty="0" err="1"/>
              <a:t>ऐसे</a:t>
            </a:r>
            <a:r>
              <a:rPr lang="en-US" dirty="0"/>
              <a:t> </a:t>
            </a:r>
            <a:r>
              <a:rPr lang="en-US" dirty="0" err="1"/>
              <a:t>चिपक</a:t>
            </a:r>
            <a:r>
              <a:rPr lang="en-US" dirty="0"/>
              <a:t> </a:t>
            </a:r>
            <a:r>
              <a:rPr lang="en-US" dirty="0" err="1"/>
              <a:t>गई</a:t>
            </a:r>
            <a:r>
              <a:rPr lang="en-US" dirty="0"/>
              <a:t> </a:t>
            </a:r>
            <a:r>
              <a:rPr lang="en-US" dirty="0" err="1"/>
              <a:t>है</a:t>
            </a:r>
            <a:r>
              <a:rPr lang="en-US" dirty="0"/>
              <a:t> </a:t>
            </a:r>
            <a:r>
              <a:rPr lang="en-US" dirty="0" err="1"/>
              <a:t>कि</a:t>
            </a:r>
            <a:r>
              <a:rPr lang="en-US" dirty="0"/>
              <a:t> </a:t>
            </a:r>
            <a:r>
              <a:rPr lang="en-US" dirty="0" err="1"/>
              <a:t>ये</a:t>
            </a:r>
            <a:r>
              <a:rPr lang="en-US" dirty="0"/>
              <a:t> </a:t>
            </a:r>
            <a:r>
              <a:rPr lang="en-US" dirty="0" err="1"/>
              <a:t>कहीं</a:t>
            </a:r>
            <a:r>
              <a:rPr lang="en-US" dirty="0"/>
              <a:t> </a:t>
            </a:r>
            <a:r>
              <a:rPr lang="en-US" dirty="0" err="1"/>
              <a:t>नहीं</a:t>
            </a:r>
            <a:r>
              <a:rPr lang="en-US" dirty="0"/>
              <a:t> </a:t>
            </a:r>
            <a:r>
              <a:rPr lang="en-US" dirty="0" err="1"/>
              <a:t>जा</a:t>
            </a:r>
            <a:r>
              <a:rPr lang="en-US" dirty="0"/>
              <a:t> </a:t>
            </a:r>
            <a:r>
              <a:rPr lang="en-US" dirty="0" err="1"/>
              <a:t>नहीं</a:t>
            </a:r>
            <a:r>
              <a:rPr lang="en-US" dirty="0"/>
              <a:t> </a:t>
            </a:r>
            <a:r>
              <a:rPr lang="en-US" dirty="0" err="1"/>
              <a:t>सकती</a:t>
            </a:r>
            <a:r>
              <a:rPr lang="en-US" dirty="0"/>
              <a:t>.</a:t>
            </a:r>
          </a:p>
          <a:p>
            <a:pPr marL="0" indent="0" algn="just">
              <a:lnSpc>
                <a:spcPct val="150000"/>
              </a:lnSpc>
              <a:buNone/>
            </a:pPr>
            <a:r>
              <a:rPr lang="en-GB" i="1" dirty="0" err="1"/>
              <a:t>भारत</a:t>
            </a:r>
            <a:r>
              <a:rPr lang="en-GB" i="1" dirty="0"/>
              <a:t> </a:t>
            </a:r>
            <a:r>
              <a:rPr lang="en-GB" i="1" dirty="0" err="1"/>
              <a:t>में</a:t>
            </a:r>
            <a:r>
              <a:rPr lang="en-GB" i="1" dirty="0"/>
              <a:t> </a:t>
            </a:r>
            <a:r>
              <a:rPr lang="en-GB" i="1" dirty="0" err="1"/>
              <a:t>जातियां</a:t>
            </a:r>
            <a:r>
              <a:rPr lang="en-GB" i="1" dirty="0"/>
              <a:t> </a:t>
            </a:r>
            <a:r>
              <a:rPr lang="en-GB" i="1" dirty="0" err="1"/>
              <a:t>हैं</a:t>
            </a:r>
            <a:r>
              <a:rPr lang="en-GB" i="1" dirty="0"/>
              <a:t>। </a:t>
            </a:r>
            <a:r>
              <a:rPr lang="en-GB" i="1" dirty="0" err="1"/>
              <a:t>जातियाँ</a:t>
            </a:r>
            <a:r>
              <a:rPr lang="en-GB" i="1" dirty="0"/>
              <a:t> </a:t>
            </a:r>
            <a:r>
              <a:rPr lang="en-GB" i="1" dirty="0" err="1"/>
              <a:t>राष्ट्रविरोधी</a:t>
            </a:r>
            <a:r>
              <a:rPr lang="en-GB" i="1" dirty="0"/>
              <a:t> </a:t>
            </a:r>
            <a:r>
              <a:rPr lang="en-GB" i="1" dirty="0" err="1"/>
              <a:t>हैं</a:t>
            </a:r>
            <a:r>
              <a:rPr lang="en-GB" i="1" dirty="0"/>
              <a:t>। </a:t>
            </a:r>
            <a:r>
              <a:rPr lang="en-GB" i="1" dirty="0" err="1"/>
              <a:t>पहली</a:t>
            </a:r>
            <a:r>
              <a:rPr lang="en-GB" i="1" dirty="0"/>
              <a:t> </a:t>
            </a:r>
            <a:r>
              <a:rPr lang="en-GB" i="1" dirty="0" err="1"/>
              <a:t>जगह</a:t>
            </a:r>
            <a:r>
              <a:rPr lang="en-GB" i="1" dirty="0"/>
              <a:t> </a:t>
            </a:r>
            <a:r>
              <a:rPr lang="en-GB" i="1" dirty="0" err="1"/>
              <a:t>में</a:t>
            </a:r>
            <a:r>
              <a:rPr lang="en-GB" i="1" dirty="0"/>
              <a:t> </a:t>
            </a:r>
            <a:r>
              <a:rPr lang="en-GB" i="1" dirty="0" err="1"/>
              <a:t>क्योंकि</a:t>
            </a:r>
            <a:r>
              <a:rPr lang="en-GB" i="1" dirty="0"/>
              <a:t> </a:t>
            </a:r>
            <a:r>
              <a:rPr lang="en-GB" i="1" dirty="0" err="1"/>
              <a:t>वे</a:t>
            </a:r>
            <a:r>
              <a:rPr lang="en-GB" i="1" dirty="0"/>
              <a:t> </a:t>
            </a:r>
            <a:r>
              <a:rPr lang="en-GB" i="1" dirty="0" err="1"/>
              <a:t>सामाजिक</a:t>
            </a:r>
            <a:r>
              <a:rPr lang="en-GB" i="1" dirty="0"/>
              <a:t> </a:t>
            </a:r>
            <a:r>
              <a:rPr lang="en-GB" i="1" dirty="0" err="1"/>
              <a:t>जीवन</a:t>
            </a:r>
            <a:r>
              <a:rPr lang="en-GB" i="1" dirty="0"/>
              <a:t> </a:t>
            </a:r>
            <a:r>
              <a:rPr lang="en-GB" i="1" dirty="0" err="1"/>
              <a:t>में</a:t>
            </a:r>
            <a:r>
              <a:rPr lang="en-GB" i="1" dirty="0"/>
              <a:t> </a:t>
            </a:r>
            <a:r>
              <a:rPr lang="en-GB" i="1" dirty="0" err="1"/>
              <a:t>अलगाव</a:t>
            </a:r>
            <a:r>
              <a:rPr lang="en-GB" i="1" dirty="0"/>
              <a:t> </a:t>
            </a:r>
            <a:r>
              <a:rPr lang="en-GB" i="1" dirty="0" err="1"/>
              <a:t>लाते</a:t>
            </a:r>
            <a:r>
              <a:rPr lang="en-GB" i="1" dirty="0"/>
              <a:t> </a:t>
            </a:r>
            <a:r>
              <a:rPr lang="en-GB" i="1" dirty="0" err="1"/>
              <a:t>हैं</a:t>
            </a:r>
            <a:r>
              <a:rPr lang="en-GB" i="1" dirty="0"/>
              <a:t>। </a:t>
            </a:r>
            <a:r>
              <a:rPr lang="en-GB" i="1" dirty="0" err="1"/>
              <a:t>वे</a:t>
            </a:r>
            <a:r>
              <a:rPr lang="en-GB" i="1" dirty="0"/>
              <a:t> </a:t>
            </a:r>
            <a:r>
              <a:rPr lang="en-GB" i="1" dirty="0" err="1"/>
              <a:t>राष्ट्र-विरोधी</a:t>
            </a:r>
            <a:r>
              <a:rPr lang="en-GB" i="1" dirty="0"/>
              <a:t> </a:t>
            </a:r>
            <a:r>
              <a:rPr lang="en-GB" i="1" dirty="0" err="1"/>
              <a:t>भी</a:t>
            </a:r>
            <a:r>
              <a:rPr lang="en-GB" i="1" dirty="0"/>
              <a:t> </a:t>
            </a:r>
            <a:r>
              <a:rPr lang="en-GB" i="1" dirty="0" err="1"/>
              <a:t>हैं</a:t>
            </a:r>
            <a:r>
              <a:rPr lang="en-GB" i="1" dirty="0"/>
              <a:t> </a:t>
            </a:r>
            <a:r>
              <a:rPr lang="en-GB" i="1" dirty="0" err="1"/>
              <a:t>क्योंकि</a:t>
            </a:r>
            <a:r>
              <a:rPr lang="en-GB" i="1" dirty="0"/>
              <a:t> </a:t>
            </a:r>
            <a:r>
              <a:rPr lang="en-GB" i="1" dirty="0" err="1"/>
              <a:t>वे</a:t>
            </a:r>
            <a:r>
              <a:rPr lang="en-GB" i="1" dirty="0"/>
              <a:t> </a:t>
            </a:r>
            <a:r>
              <a:rPr lang="en-GB" i="1" dirty="0" err="1"/>
              <a:t>जाति</a:t>
            </a:r>
            <a:r>
              <a:rPr lang="en-GB" i="1" dirty="0"/>
              <a:t> </a:t>
            </a:r>
            <a:r>
              <a:rPr lang="en-GB" i="1" dirty="0" err="1"/>
              <a:t>और</a:t>
            </a:r>
            <a:r>
              <a:rPr lang="en-GB" i="1" dirty="0"/>
              <a:t> </a:t>
            </a:r>
            <a:r>
              <a:rPr lang="en-GB" i="1" dirty="0" err="1"/>
              <a:t>जाति</a:t>
            </a:r>
            <a:r>
              <a:rPr lang="en-GB" i="1" dirty="0"/>
              <a:t> </a:t>
            </a:r>
            <a:r>
              <a:rPr lang="en-GB" i="1" dirty="0" err="1"/>
              <a:t>के</a:t>
            </a:r>
            <a:r>
              <a:rPr lang="en-GB" i="1" dirty="0"/>
              <a:t> </a:t>
            </a:r>
            <a:r>
              <a:rPr lang="en-GB" i="1" dirty="0" err="1"/>
              <a:t>बीच</a:t>
            </a:r>
            <a:r>
              <a:rPr lang="en-GB" i="1" dirty="0"/>
              <a:t> </a:t>
            </a:r>
            <a:r>
              <a:rPr lang="en-GB" i="1" dirty="0" err="1"/>
              <a:t>ईर्ष्या</a:t>
            </a:r>
            <a:r>
              <a:rPr lang="en-GB" i="1" dirty="0"/>
              <a:t> </a:t>
            </a:r>
            <a:r>
              <a:rPr lang="en-GB" i="1" dirty="0" err="1"/>
              <a:t>और</a:t>
            </a:r>
            <a:r>
              <a:rPr lang="en-GB" i="1" dirty="0"/>
              <a:t> </a:t>
            </a:r>
            <a:r>
              <a:rPr lang="en-GB" i="1" dirty="0" err="1"/>
              <a:t>वैमनस्य</a:t>
            </a:r>
            <a:r>
              <a:rPr lang="en-GB" i="1" dirty="0"/>
              <a:t> </a:t>
            </a:r>
            <a:r>
              <a:rPr lang="en-GB" i="1" dirty="0" err="1"/>
              <a:t>उत्पन्न</a:t>
            </a:r>
            <a:r>
              <a:rPr lang="en-GB" i="1" dirty="0"/>
              <a:t> </a:t>
            </a:r>
            <a:r>
              <a:rPr lang="en-GB" i="1" dirty="0" err="1"/>
              <a:t>करते</a:t>
            </a:r>
            <a:r>
              <a:rPr lang="en-GB" i="1" dirty="0"/>
              <a:t> </a:t>
            </a:r>
            <a:r>
              <a:rPr lang="en-GB" i="1" dirty="0" err="1"/>
              <a:t>हैं</a:t>
            </a:r>
            <a:r>
              <a:rPr lang="en-GB" i="1" dirty="0"/>
              <a:t>। </a:t>
            </a:r>
            <a:r>
              <a:rPr lang="en-GB" i="1" dirty="0" err="1"/>
              <a:t>लेकिन</a:t>
            </a:r>
            <a:r>
              <a:rPr lang="en-GB" i="1" dirty="0"/>
              <a:t> </a:t>
            </a:r>
            <a:r>
              <a:rPr lang="en-GB" i="1" dirty="0" err="1"/>
              <a:t>अगर</a:t>
            </a:r>
            <a:r>
              <a:rPr lang="en-GB" i="1" dirty="0"/>
              <a:t> </a:t>
            </a:r>
            <a:r>
              <a:rPr lang="en-GB" i="1" dirty="0" err="1"/>
              <a:t>हमें</a:t>
            </a:r>
            <a:r>
              <a:rPr lang="en-GB" i="1" dirty="0"/>
              <a:t> </a:t>
            </a:r>
            <a:r>
              <a:rPr lang="en-GB" i="1" dirty="0" err="1"/>
              <a:t>वास्तव</a:t>
            </a:r>
            <a:r>
              <a:rPr lang="en-GB" i="1" dirty="0"/>
              <a:t> </a:t>
            </a:r>
            <a:r>
              <a:rPr lang="en-GB" i="1" dirty="0" err="1"/>
              <a:t>में</a:t>
            </a:r>
            <a:r>
              <a:rPr lang="en-GB" i="1" dirty="0"/>
              <a:t> </a:t>
            </a:r>
            <a:r>
              <a:rPr lang="en-GB" i="1" dirty="0" err="1"/>
              <a:t>एक</a:t>
            </a:r>
            <a:r>
              <a:rPr lang="en-GB" i="1" dirty="0"/>
              <a:t> </a:t>
            </a:r>
            <a:r>
              <a:rPr lang="en-GB" i="1" dirty="0" err="1"/>
              <a:t>राष्ट्र</a:t>
            </a:r>
            <a:r>
              <a:rPr lang="en-GB" i="1" dirty="0"/>
              <a:t> </a:t>
            </a:r>
            <a:r>
              <a:rPr lang="en-GB" i="1" dirty="0" err="1"/>
              <a:t>बनना</a:t>
            </a:r>
            <a:r>
              <a:rPr lang="en-GB" i="1" dirty="0"/>
              <a:t> </a:t>
            </a:r>
            <a:r>
              <a:rPr lang="en-GB" i="1" dirty="0" err="1"/>
              <a:t>है</a:t>
            </a:r>
            <a:r>
              <a:rPr lang="en-GB" i="1" dirty="0"/>
              <a:t> </a:t>
            </a:r>
            <a:r>
              <a:rPr lang="en-GB" i="1" dirty="0" err="1"/>
              <a:t>तो</a:t>
            </a:r>
            <a:r>
              <a:rPr lang="en-GB" i="1" dirty="0"/>
              <a:t> </a:t>
            </a:r>
            <a:r>
              <a:rPr lang="en-GB" i="1" dirty="0" err="1"/>
              <a:t>हमें</a:t>
            </a:r>
            <a:r>
              <a:rPr lang="en-GB" i="1" dirty="0"/>
              <a:t> </a:t>
            </a:r>
            <a:r>
              <a:rPr lang="en-GB" i="1" dirty="0" err="1"/>
              <a:t>इन</a:t>
            </a:r>
            <a:r>
              <a:rPr lang="en-GB" i="1" dirty="0"/>
              <a:t> </a:t>
            </a:r>
            <a:r>
              <a:rPr lang="en-GB" i="1" dirty="0" err="1"/>
              <a:t>सभी</a:t>
            </a:r>
            <a:r>
              <a:rPr lang="en-GB" i="1" dirty="0"/>
              <a:t> </a:t>
            </a:r>
            <a:r>
              <a:rPr lang="en-GB" i="1" dirty="0" err="1"/>
              <a:t>कठिनाइयों</a:t>
            </a:r>
            <a:r>
              <a:rPr lang="en-GB" i="1" dirty="0"/>
              <a:t> </a:t>
            </a:r>
            <a:r>
              <a:rPr lang="en-GB" i="1" dirty="0" err="1"/>
              <a:t>को</a:t>
            </a:r>
            <a:r>
              <a:rPr lang="en-GB" i="1" dirty="0"/>
              <a:t> </a:t>
            </a:r>
            <a:r>
              <a:rPr lang="en-GB" i="1" dirty="0" err="1"/>
              <a:t>दूर</a:t>
            </a:r>
            <a:r>
              <a:rPr lang="en-GB" i="1" dirty="0"/>
              <a:t> </a:t>
            </a:r>
            <a:r>
              <a:rPr lang="en-GB" i="1" dirty="0" err="1"/>
              <a:t>करना</a:t>
            </a:r>
            <a:r>
              <a:rPr lang="en-GB" i="1" dirty="0"/>
              <a:t> </a:t>
            </a:r>
            <a:r>
              <a:rPr lang="en-GB" i="1" dirty="0" err="1"/>
              <a:t>होगा</a:t>
            </a:r>
            <a:r>
              <a:rPr lang="en-GB" i="1" dirty="0"/>
              <a:t>। </a:t>
            </a:r>
            <a:r>
              <a:rPr lang="en-GB" i="1" dirty="0" err="1"/>
              <a:t>बंधुत्व</a:t>
            </a:r>
            <a:r>
              <a:rPr lang="en-GB" i="1" dirty="0"/>
              <a:t> </a:t>
            </a:r>
            <a:r>
              <a:rPr lang="en-GB" i="1" dirty="0" err="1"/>
              <a:t>के</a:t>
            </a:r>
            <a:r>
              <a:rPr lang="en-GB" i="1" dirty="0"/>
              <a:t> </a:t>
            </a:r>
            <a:r>
              <a:rPr lang="en-GB" i="1" dirty="0" err="1"/>
              <a:t>लिए</a:t>
            </a:r>
            <a:r>
              <a:rPr lang="en-GB" i="1" dirty="0"/>
              <a:t> </a:t>
            </a:r>
            <a:r>
              <a:rPr lang="en-GB" i="1" dirty="0" err="1"/>
              <a:t>एक</a:t>
            </a:r>
            <a:r>
              <a:rPr lang="en-GB" i="1" dirty="0"/>
              <a:t> </a:t>
            </a:r>
            <a:r>
              <a:rPr lang="en-GB" i="1" dirty="0" err="1"/>
              <a:t>तथ्य</a:t>
            </a:r>
            <a:r>
              <a:rPr lang="en-GB" i="1" dirty="0"/>
              <a:t> </a:t>
            </a:r>
            <a:r>
              <a:rPr lang="en-GB" i="1" dirty="0" err="1"/>
              <a:t>तभी</a:t>
            </a:r>
            <a:r>
              <a:rPr lang="en-GB" i="1" dirty="0"/>
              <a:t> </a:t>
            </a:r>
            <a:r>
              <a:rPr lang="en-GB" i="1" dirty="0" err="1"/>
              <a:t>हो</a:t>
            </a:r>
            <a:r>
              <a:rPr lang="en-GB" i="1" dirty="0"/>
              <a:t> </a:t>
            </a:r>
            <a:r>
              <a:rPr lang="en-GB" i="1" dirty="0" err="1"/>
              <a:t>सकता</a:t>
            </a:r>
            <a:r>
              <a:rPr lang="en-GB" i="1" dirty="0"/>
              <a:t> </a:t>
            </a:r>
            <a:r>
              <a:rPr lang="en-GB" i="1" dirty="0" err="1"/>
              <a:t>है</a:t>
            </a:r>
            <a:r>
              <a:rPr lang="en-GB" i="1" dirty="0"/>
              <a:t> </a:t>
            </a:r>
            <a:r>
              <a:rPr lang="en-GB" i="1" dirty="0" err="1"/>
              <a:t>जब</a:t>
            </a:r>
            <a:r>
              <a:rPr lang="en-GB" i="1" dirty="0"/>
              <a:t> </a:t>
            </a:r>
            <a:r>
              <a:rPr lang="en-GB" i="1" dirty="0" err="1"/>
              <a:t>एक</a:t>
            </a:r>
            <a:r>
              <a:rPr lang="en-GB" i="1" dirty="0"/>
              <a:t> </a:t>
            </a:r>
            <a:r>
              <a:rPr lang="en-GB" i="1" dirty="0" err="1"/>
              <a:t>राष्ट्र</a:t>
            </a:r>
            <a:r>
              <a:rPr lang="en-GB" i="1" dirty="0"/>
              <a:t> </a:t>
            </a:r>
            <a:r>
              <a:rPr lang="en-GB" i="1" dirty="0" err="1"/>
              <a:t>हो</a:t>
            </a:r>
            <a:r>
              <a:rPr lang="en-GB" i="1" dirty="0"/>
              <a:t>। </a:t>
            </a:r>
            <a:r>
              <a:rPr lang="en-GB" i="1" dirty="0" err="1"/>
              <a:t>बंधुत्व</a:t>
            </a:r>
            <a:r>
              <a:rPr lang="en-GB" i="1" dirty="0"/>
              <a:t> </a:t>
            </a:r>
            <a:r>
              <a:rPr lang="en-GB" i="1" dirty="0" err="1"/>
              <a:t>के</a:t>
            </a:r>
            <a:r>
              <a:rPr lang="en-GB" i="1" dirty="0"/>
              <a:t> </a:t>
            </a:r>
            <a:r>
              <a:rPr lang="en-GB" i="1" dirty="0" err="1"/>
              <a:t>बिना</a:t>
            </a:r>
            <a:r>
              <a:rPr lang="en-GB" i="1" dirty="0"/>
              <a:t> </a:t>
            </a:r>
            <a:r>
              <a:rPr lang="en-GB" i="1" dirty="0" err="1"/>
              <a:t>समानता</a:t>
            </a:r>
            <a:r>
              <a:rPr lang="en-GB" i="1" dirty="0"/>
              <a:t> </a:t>
            </a:r>
            <a:r>
              <a:rPr lang="en-GB" i="1" dirty="0" err="1"/>
              <a:t>और</a:t>
            </a:r>
            <a:r>
              <a:rPr lang="en-GB" i="1" dirty="0"/>
              <a:t> </a:t>
            </a:r>
            <a:r>
              <a:rPr lang="en-GB" i="1" dirty="0" err="1"/>
              <a:t>स्वतंत्रता</a:t>
            </a:r>
            <a:r>
              <a:rPr lang="en-GB" i="1" dirty="0"/>
              <a:t> </a:t>
            </a:r>
            <a:r>
              <a:rPr lang="en-GB" i="1" dirty="0" err="1"/>
              <a:t>कोट</a:t>
            </a:r>
            <a:r>
              <a:rPr lang="en-GB" i="1" dirty="0"/>
              <a:t> </a:t>
            </a:r>
            <a:r>
              <a:rPr lang="en-GB" i="1" dirty="0" err="1"/>
              <a:t>के</a:t>
            </a:r>
            <a:r>
              <a:rPr lang="en-GB" i="1" dirty="0"/>
              <a:t> </a:t>
            </a:r>
            <a:r>
              <a:rPr lang="en-GB" i="1" dirty="0" err="1"/>
              <a:t>रंग</a:t>
            </a:r>
            <a:r>
              <a:rPr lang="en-GB" i="1" dirty="0"/>
              <a:t> </a:t>
            </a:r>
            <a:r>
              <a:rPr lang="en-GB" i="1" dirty="0" err="1"/>
              <a:t>से</a:t>
            </a:r>
            <a:r>
              <a:rPr lang="en-GB" i="1" dirty="0"/>
              <a:t> </a:t>
            </a:r>
            <a:r>
              <a:rPr lang="en-GB" i="1" dirty="0" err="1"/>
              <a:t>अधिक</a:t>
            </a:r>
            <a:r>
              <a:rPr lang="en-GB" i="1" dirty="0"/>
              <a:t> </a:t>
            </a:r>
            <a:r>
              <a:rPr lang="en-GB" i="1" dirty="0" err="1"/>
              <a:t>गहरी</a:t>
            </a:r>
            <a:r>
              <a:rPr lang="en-GB" i="1" dirty="0"/>
              <a:t> </a:t>
            </a:r>
            <a:r>
              <a:rPr lang="en-GB" i="1" dirty="0" err="1"/>
              <a:t>नहीं</a:t>
            </a:r>
            <a:r>
              <a:rPr lang="en-GB" i="1" dirty="0"/>
              <a:t> </a:t>
            </a:r>
            <a:r>
              <a:rPr lang="en-GB" i="1" dirty="0" err="1"/>
              <a:t>होगी</a:t>
            </a:r>
            <a:r>
              <a:rPr lang="en-GB" i="1" dirty="0"/>
              <a:t>।</a:t>
            </a:r>
            <a:endParaRPr lang="en-US" dirty="0"/>
          </a:p>
          <a:p>
            <a:pPr marL="0" indent="0" algn="just">
              <a:lnSpc>
                <a:spcPct val="150000"/>
              </a:lnSpc>
              <a:buNone/>
            </a:pPr>
            <a:endParaRPr lang="en-US" dirty="0"/>
          </a:p>
          <a:p>
            <a:endParaRPr lang="en-US" dirty="0"/>
          </a:p>
        </p:txBody>
      </p:sp>
    </p:spTree>
    <p:extLst>
      <p:ext uri="{BB962C8B-B14F-4D97-AF65-F5344CB8AC3E}">
        <p14:creationId xmlns:p14="http://schemas.microsoft.com/office/powerpoint/2010/main" val="165860693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101600"/>
            <a:ext cx="10820400" cy="666044"/>
          </a:xfrm>
        </p:spPr>
        <p:txBody>
          <a:bodyPr>
            <a:normAutofit/>
          </a:bodyPr>
          <a:lstStyle/>
          <a:p>
            <a:pPr algn="ctr"/>
            <a:r>
              <a:rPr lang="en-US" i="1" dirty="0">
                <a:solidFill>
                  <a:srgbClr val="00B050"/>
                </a:solidFill>
              </a:rPr>
              <a:t>PBA NEWS LETTER</a:t>
            </a:r>
            <a:r>
              <a:rPr lang="en-US" dirty="0"/>
              <a:t> </a:t>
            </a:r>
            <a:r>
              <a:rPr lang="en-US" sz="1400" dirty="0"/>
              <a:t>APRIL  2022</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792543527"/>
              </p:ext>
            </p:extLst>
          </p:nvPr>
        </p:nvGraphicFramePr>
        <p:xfrm>
          <a:off x="685800" y="1027290"/>
          <a:ext cx="10820400" cy="5633154"/>
        </p:xfrm>
        <a:graphic>
          <a:graphicData uri="http://schemas.openxmlformats.org/drawingml/2006/table">
            <a:tbl>
              <a:tblPr firstRow="1" bandRow="1">
                <a:tableStyleId>{5C22544A-7EE6-4342-B048-85BDC9FD1C3A}</a:tableStyleId>
              </a:tblPr>
              <a:tblGrid>
                <a:gridCol w="5410200">
                  <a:extLst>
                    <a:ext uri="{9D8B030D-6E8A-4147-A177-3AD203B41FA5}">
                      <a16:colId xmlns:a16="http://schemas.microsoft.com/office/drawing/2014/main" val="20000"/>
                    </a:ext>
                  </a:extLst>
                </a:gridCol>
                <a:gridCol w="5410200">
                  <a:extLst>
                    <a:ext uri="{9D8B030D-6E8A-4147-A177-3AD203B41FA5}">
                      <a16:colId xmlns:a16="http://schemas.microsoft.com/office/drawing/2014/main" val="20001"/>
                    </a:ext>
                  </a:extLst>
                </a:gridCol>
              </a:tblGrid>
              <a:tr h="5633154">
                <a:tc>
                  <a:txBody>
                    <a:bodyPr/>
                    <a:lstStyle/>
                    <a:p>
                      <a:r>
                        <a:rPr lang="en-US" dirty="0">
                          <a:solidFill>
                            <a:schemeClr val="bg1"/>
                          </a:solidFill>
                        </a:rPr>
                        <a:t>3</a:t>
                      </a:r>
                      <a:r>
                        <a:rPr lang="en-US" baseline="30000" dirty="0">
                          <a:solidFill>
                            <a:schemeClr val="bg1"/>
                          </a:solidFill>
                        </a:rPr>
                        <a:t>rd</a:t>
                      </a:r>
                      <a:r>
                        <a:rPr lang="en-US" dirty="0">
                          <a:solidFill>
                            <a:schemeClr val="bg1"/>
                          </a:solidFill>
                        </a:rPr>
                        <a:t> April 2022</a:t>
                      </a:r>
                    </a:p>
                    <a:p>
                      <a:pPr algn="just"/>
                      <a:r>
                        <a:rPr lang="en-US" dirty="0"/>
                        <a:t>A deliberation on the subject “ Modern Agriculture Practices, Medicinal Farming, Organic Farming and FPOs Under P M </a:t>
                      </a:r>
                      <a:r>
                        <a:rPr lang="en-US" dirty="0" err="1"/>
                        <a:t>Kisan</a:t>
                      </a:r>
                      <a:r>
                        <a:rPr lang="en-US" dirty="0"/>
                        <a:t> </a:t>
                      </a:r>
                      <a:r>
                        <a:rPr lang="en-US" dirty="0" err="1"/>
                        <a:t>Yojna</a:t>
                      </a:r>
                      <a:r>
                        <a:rPr lang="en-US" dirty="0"/>
                        <a:t>” was presented by Shri </a:t>
                      </a:r>
                      <a:r>
                        <a:rPr lang="en-US" dirty="0" err="1"/>
                        <a:t>Umesh</a:t>
                      </a:r>
                      <a:r>
                        <a:rPr lang="en-US" dirty="0"/>
                        <a:t> </a:t>
                      </a:r>
                      <a:r>
                        <a:rPr lang="en-US" dirty="0" err="1"/>
                        <a:t>Bauddh</a:t>
                      </a:r>
                      <a:r>
                        <a:rPr lang="en-US" dirty="0"/>
                        <a:t> of M/s Essence Agro Tech </a:t>
                      </a:r>
                      <a:r>
                        <a:rPr lang="en-US" dirty="0" err="1"/>
                        <a:t>Guna</a:t>
                      </a:r>
                      <a:r>
                        <a:rPr lang="en-US" dirty="0"/>
                        <a:t> (M P). The deliberation was very useful and </a:t>
                      </a:r>
                      <a:r>
                        <a:rPr lang="en-US" dirty="0" err="1"/>
                        <a:t>benefitial</a:t>
                      </a:r>
                      <a:r>
                        <a:rPr lang="en-US" dirty="0"/>
                        <a:t> to the society. He explained about </a:t>
                      </a:r>
                      <a:r>
                        <a:rPr lang="en-US" sz="1800" dirty="0"/>
                        <a:t>Educating farmers to increase yield and producing non toxic agriculture product by adopting modern and safe agriculture techniques in form of variety, method, organic fertilizers and by optimizing the input cost.</a:t>
                      </a:r>
                    </a:p>
                    <a:p>
                      <a:endParaRPr lang="en-US" dirty="0"/>
                    </a:p>
                  </a:txBody>
                  <a:tcPr/>
                </a:tc>
                <a:tc>
                  <a:txBody>
                    <a:bodyPr/>
                    <a:lstStyle/>
                    <a:p>
                      <a:endParaRPr lang="en-US" dirty="0"/>
                    </a:p>
                  </a:txBody>
                  <a:tcPr/>
                </a:tc>
                <a:extLst>
                  <a:ext uri="{0D108BD9-81ED-4DB2-BD59-A6C34878D82A}">
                    <a16:rowId xmlns:a16="http://schemas.microsoft.com/office/drawing/2014/main" val="10000"/>
                  </a:ext>
                </a:extLst>
              </a:tr>
            </a:tbl>
          </a:graphicData>
        </a:graphic>
      </p:graphicFrame>
      <p:pic>
        <p:nvPicPr>
          <p:cNvPr id="5" name="Picture 4"/>
          <p:cNvPicPr>
            <a:picLocks noChangeAspect="1" noChangeArrowheads="1"/>
          </p:cNvPicPr>
          <p:nvPr/>
        </p:nvPicPr>
        <p:blipFill>
          <a:blip r:embed="rId2"/>
          <a:srcRect/>
          <a:stretch>
            <a:fillRect/>
          </a:stretch>
        </p:blipFill>
        <p:spPr bwMode="auto">
          <a:xfrm>
            <a:off x="6095999" y="1027290"/>
            <a:ext cx="5410201" cy="5678310"/>
          </a:xfrm>
          <a:prstGeom prst="rect">
            <a:avLst/>
          </a:prstGeom>
          <a:noFill/>
          <a:ln w="9525">
            <a:noFill/>
            <a:miter lim="800000"/>
            <a:headEnd/>
            <a:tailEnd/>
          </a:ln>
          <a:effectLst/>
        </p:spPr>
      </p:pic>
    </p:spTree>
    <p:extLst>
      <p:ext uri="{BB962C8B-B14F-4D97-AF65-F5344CB8AC3E}">
        <p14:creationId xmlns:p14="http://schemas.microsoft.com/office/powerpoint/2010/main" val="20879517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248357"/>
            <a:ext cx="10820400" cy="485422"/>
          </a:xfrm>
        </p:spPr>
        <p:txBody>
          <a:bodyPr>
            <a:normAutofit fontScale="90000"/>
          </a:bodyPr>
          <a:lstStyle/>
          <a:p>
            <a:r>
              <a:rPr lang="en-US" i="1" dirty="0">
                <a:solidFill>
                  <a:srgbClr val="00B050"/>
                </a:solidFill>
              </a:rPr>
              <a:t>PBA NEWS LETTER</a:t>
            </a:r>
            <a:r>
              <a:rPr lang="en-US" dirty="0"/>
              <a:t> </a:t>
            </a:r>
            <a:r>
              <a:rPr lang="en-US" sz="2400" dirty="0"/>
              <a:t>April  2022</a:t>
            </a:r>
            <a:endParaRPr 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3226248668"/>
              </p:ext>
            </p:extLst>
          </p:nvPr>
        </p:nvGraphicFramePr>
        <p:xfrm>
          <a:off x="685800" y="733779"/>
          <a:ext cx="10820400" cy="5836354"/>
        </p:xfrm>
        <a:graphic>
          <a:graphicData uri="http://schemas.openxmlformats.org/drawingml/2006/table">
            <a:tbl>
              <a:tblPr firstRow="1" bandRow="1">
                <a:tableStyleId>{5C22544A-7EE6-4342-B048-85BDC9FD1C3A}</a:tableStyleId>
              </a:tblPr>
              <a:tblGrid>
                <a:gridCol w="5410200">
                  <a:extLst>
                    <a:ext uri="{9D8B030D-6E8A-4147-A177-3AD203B41FA5}">
                      <a16:colId xmlns:a16="http://schemas.microsoft.com/office/drawing/2014/main" val="20000"/>
                    </a:ext>
                  </a:extLst>
                </a:gridCol>
                <a:gridCol w="5410200">
                  <a:extLst>
                    <a:ext uri="{9D8B030D-6E8A-4147-A177-3AD203B41FA5}">
                      <a16:colId xmlns:a16="http://schemas.microsoft.com/office/drawing/2014/main" val="20001"/>
                    </a:ext>
                  </a:extLst>
                </a:gridCol>
              </a:tblGrid>
              <a:tr h="5836354">
                <a:tc>
                  <a:txBody>
                    <a:bodyPr/>
                    <a:lstStyle/>
                    <a:p>
                      <a:r>
                        <a:rPr lang="en-US" dirty="0">
                          <a:solidFill>
                            <a:schemeClr val="bg1"/>
                          </a:solidFill>
                        </a:rPr>
                        <a:t>10-04-2022</a:t>
                      </a:r>
                    </a:p>
                    <a:p>
                      <a:r>
                        <a:rPr lang="en-US" dirty="0"/>
                        <a:t>A presentation on the topic </a:t>
                      </a:r>
                      <a:r>
                        <a:rPr lang="en-US" dirty="0">
                          <a:solidFill>
                            <a:srgbClr val="002060"/>
                          </a:solidFill>
                        </a:rPr>
                        <a:t>“ Why We Should Enter Into Business” </a:t>
                      </a:r>
                      <a:r>
                        <a:rPr lang="en-US" dirty="0"/>
                        <a:t>was made by </a:t>
                      </a:r>
                      <a:r>
                        <a:rPr lang="en-US" dirty="0" err="1"/>
                        <a:t>Er</a:t>
                      </a:r>
                      <a:r>
                        <a:rPr lang="en-US" dirty="0"/>
                        <a:t> Shri </a:t>
                      </a:r>
                      <a:r>
                        <a:rPr lang="en-US" dirty="0" err="1"/>
                        <a:t>Prevendra</a:t>
                      </a:r>
                      <a:r>
                        <a:rPr lang="en-US" dirty="0"/>
                        <a:t> </a:t>
                      </a:r>
                      <a:r>
                        <a:rPr lang="en-US" dirty="0" err="1"/>
                        <a:t>kumar</a:t>
                      </a:r>
                      <a:r>
                        <a:rPr lang="en-US" dirty="0"/>
                        <a:t>. He explained about pros &amp; cones of Job and Business and argued why we should prefer Business over Job.</a:t>
                      </a:r>
                    </a:p>
                    <a:p>
                      <a:pPr marL="0" marR="0" lvl="0" indent="0" algn="ctr" defTabSz="914400" rtl="0" eaLnBrk="0" fontAlgn="base" latinLnBrk="0" hangingPunct="0">
                        <a:lnSpc>
                          <a:spcPct val="100000"/>
                        </a:lnSpc>
                        <a:spcBef>
                          <a:spcPct val="0"/>
                        </a:spcBef>
                        <a:spcAft>
                          <a:spcPct val="0"/>
                        </a:spcAft>
                        <a:buClrTx/>
                        <a:buSzTx/>
                        <a:buFontTx/>
                        <a:buNone/>
                        <a:tabLst/>
                      </a:pPr>
                      <a:r>
                        <a:rPr lang="en-US" altLang="en-US" sz="2000" b="1" dirty="0">
                          <a:solidFill>
                            <a:srgbClr val="333333"/>
                          </a:solidFill>
                          <a:latin typeface="Roboto" panose="02000000000000000000" pitchFamily="2" charset="0"/>
                        </a:rPr>
                        <a:t>CONCLUSION</a:t>
                      </a:r>
                      <a:r>
                        <a:rPr lang="en-US" altLang="en-US" sz="2800" dirty="0">
                          <a:solidFill>
                            <a:srgbClr val="333333"/>
                          </a:solidFill>
                          <a:latin typeface="Roboto" panose="02000000000000000000" pitchFamily="2" charset="0"/>
                        </a:rPr>
                        <a:t> </a:t>
                      </a:r>
                    </a:p>
                    <a:p>
                      <a:pPr marL="0" marR="0" lvl="0" indent="0" algn="just" defTabSz="914400" rtl="0" eaLnBrk="0" fontAlgn="base" latinLnBrk="0" hangingPunct="0">
                        <a:lnSpc>
                          <a:spcPct val="100000"/>
                        </a:lnSpc>
                        <a:spcBef>
                          <a:spcPct val="0"/>
                        </a:spcBef>
                        <a:spcAft>
                          <a:spcPct val="0"/>
                        </a:spcAft>
                        <a:buClrTx/>
                        <a:buSzTx/>
                        <a:buFontTx/>
                        <a:buNone/>
                        <a:tabLst/>
                      </a:pPr>
                      <a:r>
                        <a:rPr lang="en-US" altLang="en-US" sz="1600" dirty="0">
                          <a:solidFill>
                            <a:srgbClr val="333333"/>
                          </a:solidFill>
                          <a:latin typeface="Roboto" panose="02000000000000000000" pitchFamily="2" charset="0"/>
                        </a:rPr>
                        <a:t>Today we have discussed following issues:</a:t>
                      </a:r>
                    </a:p>
                    <a:p>
                      <a:pPr marL="0" marR="0" lvl="0" indent="0" algn="just" defTabSz="914400" rtl="0" eaLnBrk="0" fontAlgn="base" latinLnBrk="0" hangingPunct="0">
                        <a:lnSpc>
                          <a:spcPct val="100000"/>
                        </a:lnSpc>
                        <a:spcBef>
                          <a:spcPct val="0"/>
                        </a:spcBef>
                        <a:spcAft>
                          <a:spcPct val="0"/>
                        </a:spcAft>
                        <a:buClrTx/>
                        <a:buSzTx/>
                        <a:buFontTx/>
                        <a:buNone/>
                        <a:tabLst/>
                      </a:pPr>
                      <a:r>
                        <a:rPr kumimoji="0" lang="en-US" altLang="en-US" sz="1600" b="0" i="0" u="none" strike="noStrike" cap="none" normalizeH="0" baseline="0" dirty="0">
                          <a:ln>
                            <a:noFill/>
                          </a:ln>
                          <a:solidFill>
                            <a:srgbClr val="333333"/>
                          </a:solidFill>
                          <a:effectLst/>
                          <a:latin typeface="Roboto" panose="02000000000000000000" pitchFamily="2" charset="0"/>
                        </a:rPr>
                        <a:t>1.Advantages and Disadvantages of your own business.</a:t>
                      </a:r>
                    </a:p>
                    <a:p>
                      <a:pPr marL="0" marR="0" lvl="0" indent="0" algn="just" defTabSz="914400" rtl="0" eaLnBrk="0" fontAlgn="base" latinLnBrk="0" hangingPunct="0">
                        <a:lnSpc>
                          <a:spcPct val="100000"/>
                        </a:lnSpc>
                        <a:spcBef>
                          <a:spcPct val="0"/>
                        </a:spcBef>
                        <a:spcAft>
                          <a:spcPct val="0"/>
                        </a:spcAft>
                        <a:buClrTx/>
                        <a:buSzTx/>
                        <a:buFontTx/>
                        <a:buNone/>
                        <a:tabLst/>
                      </a:pPr>
                      <a:r>
                        <a:rPr lang="en-US" altLang="en-US" sz="1600" dirty="0">
                          <a:solidFill>
                            <a:srgbClr val="333333"/>
                          </a:solidFill>
                          <a:latin typeface="Roboto" panose="02000000000000000000" pitchFamily="2" charset="0"/>
                        </a:rPr>
                        <a:t>2.Challenges in a job.</a:t>
                      </a:r>
                    </a:p>
                    <a:p>
                      <a:pPr marL="0" marR="0" lvl="0" indent="0" algn="just" defTabSz="914400" rtl="0" eaLnBrk="0" fontAlgn="base" latinLnBrk="0" hangingPunct="0">
                        <a:lnSpc>
                          <a:spcPct val="100000"/>
                        </a:lnSpc>
                        <a:spcBef>
                          <a:spcPct val="0"/>
                        </a:spcBef>
                        <a:spcAft>
                          <a:spcPct val="0"/>
                        </a:spcAft>
                        <a:buClrTx/>
                        <a:buSzTx/>
                        <a:buFontTx/>
                        <a:buNone/>
                        <a:tabLst/>
                      </a:pPr>
                      <a:r>
                        <a:rPr kumimoji="0" lang="en-US" altLang="en-US" sz="1600" b="0" i="0" u="none" strike="noStrike" cap="none" normalizeH="0" baseline="0" dirty="0">
                          <a:ln>
                            <a:noFill/>
                          </a:ln>
                          <a:solidFill>
                            <a:srgbClr val="333333"/>
                          </a:solidFill>
                          <a:effectLst/>
                          <a:latin typeface="Roboto" panose="02000000000000000000" pitchFamily="2" charset="0"/>
                        </a:rPr>
                        <a:t>3.Challenges in Business.</a:t>
                      </a:r>
                    </a:p>
                    <a:p>
                      <a:pPr marL="0" marR="0" lvl="0" indent="0" algn="just" defTabSz="914400" rtl="0" eaLnBrk="0" fontAlgn="base" latinLnBrk="0" hangingPunct="0">
                        <a:lnSpc>
                          <a:spcPct val="100000"/>
                        </a:lnSpc>
                        <a:spcBef>
                          <a:spcPct val="0"/>
                        </a:spcBef>
                        <a:spcAft>
                          <a:spcPct val="0"/>
                        </a:spcAft>
                        <a:buClrTx/>
                        <a:buSzTx/>
                        <a:buFontTx/>
                        <a:buNone/>
                        <a:tabLst/>
                      </a:pPr>
                      <a:r>
                        <a:rPr lang="en-US" altLang="en-US" sz="1600" dirty="0">
                          <a:solidFill>
                            <a:srgbClr val="333333"/>
                          </a:solidFill>
                          <a:latin typeface="Roboto" panose="02000000000000000000" pitchFamily="2" charset="0"/>
                        </a:rPr>
                        <a:t>Apart of all issues discussed we have to remember that we are from socially backward class and there may be a discrimination in jobs of MNC or Govt. So there are very rare of nil chances to be at top in MNC OR GOVT JOB. If we are going for business than SKY IS THE LIMIT.I will conclude with two phrases again :</a:t>
                      </a:r>
                    </a:p>
                    <a:p>
                      <a:pPr marL="0" marR="0" lvl="0" indent="0" algn="just" defTabSz="914400" rtl="0" eaLnBrk="0" fontAlgn="base" latinLnBrk="0" hangingPunct="0">
                        <a:lnSpc>
                          <a:spcPct val="100000"/>
                        </a:lnSpc>
                        <a:spcBef>
                          <a:spcPct val="0"/>
                        </a:spcBef>
                        <a:spcAft>
                          <a:spcPct val="0"/>
                        </a:spcAft>
                        <a:buClrTx/>
                        <a:buSzTx/>
                        <a:buFontTx/>
                        <a:buNone/>
                        <a:tabLst/>
                      </a:pPr>
                      <a:endParaRPr lang="en-US" altLang="en-US" sz="1600" dirty="0">
                        <a:solidFill>
                          <a:srgbClr val="333333"/>
                        </a:solidFill>
                        <a:latin typeface="Roboto" panose="02000000000000000000" pitchFamily="2" charset="0"/>
                      </a:endParaRPr>
                    </a:p>
                    <a:p>
                      <a:pPr marL="0" indent="0" algn="just">
                        <a:lnSpc>
                          <a:spcPct val="100000"/>
                        </a:lnSpc>
                        <a:buNone/>
                      </a:pPr>
                      <a:r>
                        <a:rPr lang="en-US" altLang="en-US" sz="1600" dirty="0">
                          <a:solidFill>
                            <a:srgbClr val="333333"/>
                          </a:solidFill>
                          <a:latin typeface="Roboto" panose="02000000000000000000" pitchFamily="2" charset="0"/>
                        </a:rPr>
                        <a:t> </a:t>
                      </a:r>
                      <a:r>
                        <a:rPr lang="en-US" altLang="en-US" sz="1600" b="1" dirty="0">
                          <a:solidFill>
                            <a:schemeClr val="bg1"/>
                          </a:solidFill>
                          <a:latin typeface="Roboto" panose="02000000000000000000" pitchFamily="2" charset="0"/>
                        </a:rPr>
                        <a:t>NO RISK NO GAIN           NO WORK NO WORY</a:t>
                      </a:r>
                    </a:p>
                    <a:p>
                      <a:endParaRPr lang="en-US" dirty="0">
                        <a:solidFill>
                          <a:schemeClr val="bg1"/>
                        </a:solidFill>
                      </a:endParaRPr>
                    </a:p>
                  </a:txBody>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400" b="1" i="0" u="none" strike="noStrike" cap="none" normalizeH="0" baseline="0" dirty="0">
                          <a:ln>
                            <a:noFill/>
                          </a:ln>
                          <a:solidFill>
                            <a:srgbClr val="3366FF"/>
                          </a:solidFill>
                          <a:effectLst/>
                          <a:latin typeface="Playfair Display" panose="00000500000000000000" pitchFamily="2" charset="0"/>
                        </a:rPr>
                        <a:t>Job And Business: </a:t>
                      </a:r>
                    </a:p>
                    <a:p>
                      <a:pPr marL="0" marR="0" lvl="0" indent="0" algn="ctr" defTabSz="914400" rtl="0" eaLnBrk="0" fontAlgn="base" latinLnBrk="0" hangingPunct="0">
                        <a:lnSpc>
                          <a:spcPct val="100000"/>
                        </a:lnSpc>
                        <a:spcBef>
                          <a:spcPct val="0"/>
                        </a:spcBef>
                        <a:spcAft>
                          <a:spcPct val="0"/>
                        </a:spcAft>
                        <a:buClrTx/>
                        <a:buSzTx/>
                        <a:buFontTx/>
                        <a:buNone/>
                        <a:tabLst/>
                      </a:pPr>
                      <a:endParaRPr kumimoji="0" lang="en-US" altLang="en-US" sz="100" b="0" i="0" u="none" strike="noStrike" cap="none" normalizeH="0" baseline="0" dirty="0">
                        <a:ln>
                          <a:noFill/>
                        </a:ln>
                        <a:solidFill>
                          <a:schemeClr val="tx1"/>
                        </a:solidFill>
                        <a:effectLst/>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rgbClr val="222222"/>
                          </a:solidFill>
                          <a:effectLst/>
                          <a:latin typeface="Georgia" panose="02040502050405020303" pitchFamily="18" charset="0"/>
                        </a:rPr>
                        <a:t>There are many people who love to do a job and there are other set of people who love to do the business their own.</a:t>
                      </a:r>
                    </a:p>
                    <a:p>
                      <a:pPr marL="0" marR="0" lvl="0" indent="0" algn="just"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rgbClr val="222222"/>
                          </a:solidFill>
                          <a:effectLst/>
                          <a:latin typeface="Georgia" panose="02040502050405020303" pitchFamily="18" charset="0"/>
                        </a:rPr>
                        <a:t>Well as per my advice, it is better to select the one which interests you . But he or she may go under proper analysis /study about the issue.</a:t>
                      </a:r>
                      <a:endParaRPr kumimoji="0" lang="en-US" altLang="en-US" sz="1200" b="0" i="0" u="none" strike="noStrike" cap="none" normalizeH="0" baseline="0" dirty="0">
                        <a:ln>
                          <a:noFill/>
                        </a:ln>
                        <a:solidFill>
                          <a:schemeClr val="tx1"/>
                        </a:solidFill>
                        <a:effectLst/>
                        <a:latin typeface="+mn-lt"/>
                      </a:endParaRPr>
                    </a:p>
                    <a:p>
                      <a:pPr marL="0" marR="0" lvl="0" indent="0" algn="just" defTabSz="914400" rtl="0" eaLnBrk="0" fontAlgn="base" latinLnBrk="0" hangingPunct="0">
                        <a:lnSpc>
                          <a:spcPct val="100000"/>
                        </a:lnSpc>
                        <a:spcBef>
                          <a:spcPct val="0"/>
                        </a:spcBef>
                        <a:spcAft>
                          <a:spcPct val="0"/>
                        </a:spcAft>
                        <a:buClrTx/>
                        <a:buSzTx/>
                        <a:buFontTx/>
                        <a:buNone/>
                        <a:tabLst/>
                      </a:pPr>
                      <a:r>
                        <a:rPr lang="en-US" sz="1600" b="1" i="0" dirty="0">
                          <a:solidFill>
                            <a:schemeClr val="accent5"/>
                          </a:solidFill>
                          <a:effectLst/>
                          <a:latin typeface="Playfair Display" panose="00000500000000000000" pitchFamily="2" charset="0"/>
                        </a:rPr>
                        <a:t>Advantages of Starting Your Own Business</a:t>
                      </a:r>
                    </a:p>
                    <a:p>
                      <a:pPr algn="l"/>
                      <a:r>
                        <a:rPr lang="en-US" sz="1400" b="0" i="0" dirty="0">
                          <a:solidFill>
                            <a:srgbClr val="008080"/>
                          </a:solidFill>
                          <a:effectLst/>
                          <a:latin typeface="Trebuchet"/>
                        </a:rPr>
                        <a:t>1. Your rule, your kingdom (Boss):</a:t>
                      </a:r>
                      <a:endParaRPr lang="en-US" sz="1400" b="0" i="0" dirty="0">
                        <a:solidFill>
                          <a:srgbClr val="111111"/>
                        </a:solidFill>
                        <a:effectLst/>
                        <a:latin typeface="Trebuchet"/>
                      </a:endParaRPr>
                    </a:p>
                    <a:p>
                      <a:pPr algn="just"/>
                      <a:r>
                        <a:rPr lang="en-US" sz="1200" b="0" i="0" dirty="0">
                          <a:solidFill>
                            <a:srgbClr val="222222"/>
                          </a:solidFill>
                          <a:effectLst/>
                          <a:latin typeface="Georgia" panose="02040502050405020303" pitchFamily="18" charset="0"/>
                        </a:rPr>
                        <a:t>Working under someone else has always felt like a restriction. However, when you are out there, setting up your own business, you are the </a:t>
                      </a:r>
                      <a:r>
                        <a:rPr lang="en-US" sz="1200" b="0" i="0" dirty="0" err="1">
                          <a:solidFill>
                            <a:srgbClr val="222222"/>
                          </a:solidFill>
                          <a:effectLst/>
                          <a:latin typeface="Georgia" panose="02040502050405020303" pitchFamily="18" charset="0"/>
                        </a:rPr>
                        <a:t>incharge</a:t>
                      </a:r>
                      <a:r>
                        <a:rPr lang="en-US" sz="1200" b="0" i="0" dirty="0">
                          <a:solidFill>
                            <a:srgbClr val="222222"/>
                          </a:solidFill>
                          <a:effectLst/>
                          <a:latin typeface="Georgia" panose="02040502050405020303" pitchFamily="18" charset="0"/>
                        </a:rPr>
                        <a:t> . It gives you the freedom to choose and </a:t>
                      </a:r>
                      <a:r>
                        <a:rPr lang="en-US" sz="1200" b="0" i="0" u="none" strike="noStrike" dirty="0">
                          <a:solidFill>
                            <a:schemeClr val="accent5"/>
                          </a:solidFill>
                          <a:effectLst/>
                          <a:latin typeface="Georgia" panose="02040502050405020303" pitchFamily="18" charset="0"/>
                          <a:hlinkClick r:id="rId2"/>
                        </a:rPr>
                        <a:t>make a decision of your choice</a:t>
                      </a:r>
                      <a:r>
                        <a:rPr lang="en-US" sz="1200" b="0" i="0" dirty="0">
                          <a:solidFill>
                            <a:srgbClr val="222222"/>
                          </a:solidFill>
                          <a:effectLst/>
                          <a:latin typeface="Georgia" panose="02040502050405020303" pitchFamily="18" charset="0"/>
                        </a:rPr>
                        <a:t>. It also lifts off the barriers of restriction from you. Moreover, being your own boss means that you can run the business with your own strategies without much </a:t>
                      </a:r>
                      <a:r>
                        <a:rPr lang="en-US" sz="1200" b="0" i="0" dirty="0" err="1">
                          <a:solidFill>
                            <a:srgbClr val="222222"/>
                          </a:solidFill>
                          <a:effectLst/>
                          <a:latin typeface="Georgia" panose="02040502050405020303" pitchFamily="18" charset="0"/>
                        </a:rPr>
                        <a:t>adon</a:t>
                      </a:r>
                      <a:r>
                        <a:rPr lang="en-US" sz="1200" b="0" i="0" dirty="0">
                          <a:solidFill>
                            <a:srgbClr val="222222"/>
                          </a:solidFill>
                          <a:effectLst/>
                          <a:latin typeface="Georgia" panose="02040502050405020303" pitchFamily="18" charset="0"/>
                        </a:rPr>
                        <a:t> about it. This also gives the elasticity to choose your own working hours. In addition, you also have the freedom to enjoy family matters whenever it is required.</a:t>
                      </a:r>
                    </a:p>
                    <a:p>
                      <a:pPr marL="0" indent="0" algn="l">
                        <a:buNone/>
                      </a:pPr>
                      <a:endParaRPr lang="en-US" sz="1600" b="1" i="0" dirty="0">
                        <a:solidFill>
                          <a:schemeClr val="accent5"/>
                        </a:solidFill>
                        <a:effectLst/>
                        <a:latin typeface="Playfair Display" panose="00000500000000000000" pitchFamily="2" charset="0"/>
                      </a:endParaRPr>
                    </a:p>
                    <a:p>
                      <a:pPr algn="l"/>
                      <a:r>
                        <a:rPr lang="en-US" sz="1400" b="0" i="0" dirty="0">
                          <a:solidFill>
                            <a:srgbClr val="008080"/>
                          </a:solidFill>
                          <a:effectLst/>
                          <a:latin typeface="Trebuchet"/>
                        </a:rPr>
                        <a:t>2. Your hard work pays you (and not your boss):</a:t>
                      </a:r>
                      <a:endParaRPr lang="en-US" sz="1400" b="0" i="0" dirty="0">
                        <a:solidFill>
                          <a:srgbClr val="111111"/>
                        </a:solidFill>
                        <a:effectLst/>
                        <a:latin typeface="Trebuchet"/>
                      </a:endParaRPr>
                    </a:p>
                    <a:p>
                      <a:pPr algn="just"/>
                      <a:r>
                        <a:rPr lang="en-US" sz="1400" b="0" i="0" dirty="0">
                          <a:solidFill>
                            <a:srgbClr val="222222"/>
                          </a:solidFill>
                          <a:effectLst/>
                          <a:latin typeface="Georgia" panose="02040502050405020303" pitchFamily="18" charset="0"/>
                        </a:rPr>
                        <a:t>The biggest complaint for defending starting own business is that the hard work that they do does not feel rewarding in the corporate sector. I agree that hard work must not be feeling rewarding as the salary is fixed in the corporate sector. </a:t>
                      </a:r>
                    </a:p>
                    <a:p>
                      <a:pPr algn="just"/>
                      <a:r>
                        <a:rPr lang="en-US" sz="1400" b="0" i="0" dirty="0">
                          <a:solidFill>
                            <a:srgbClr val="222222"/>
                          </a:solidFill>
                          <a:effectLst/>
                          <a:latin typeface="Georgia" panose="02040502050405020303" pitchFamily="18" charset="0"/>
                        </a:rPr>
                        <a:t>The phrase ‘</a:t>
                      </a:r>
                      <a:r>
                        <a:rPr lang="en-US" sz="1400" b="1" i="0" dirty="0">
                          <a:solidFill>
                            <a:srgbClr val="222222"/>
                          </a:solidFill>
                          <a:effectLst/>
                          <a:latin typeface="Georgia" panose="02040502050405020303" pitchFamily="18" charset="0"/>
                        </a:rPr>
                        <a:t>hard work pays off</a:t>
                      </a:r>
                      <a:r>
                        <a:rPr lang="en-US" sz="1400" b="0" i="0" dirty="0">
                          <a:solidFill>
                            <a:srgbClr val="222222"/>
                          </a:solidFill>
                          <a:effectLst/>
                          <a:latin typeface="Georgia" panose="02040502050405020303" pitchFamily="18" charset="0"/>
                        </a:rPr>
                        <a:t>‘ seems relevant in the own business category too. On a longer run, owning a business have high scopes to be very successful in the future. Everyone enjoys the benefits of their hard work.</a:t>
                      </a:r>
                    </a:p>
                    <a:p>
                      <a:pPr algn="just"/>
                      <a:r>
                        <a:rPr lang="en-US" sz="1400" b="0" i="0" dirty="0">
                          <a:solidFill>
                            <a:srgbClr val="222222"/>
                          </a:solidFill>
                          <a:effectLst/>
                          <a:latin typeface="Georgia" panose="02040502050405020303" pitchFamily="18" charset="0"/>
                        </a:rPr>
                        <a:t>-----------------continued.</a:t>
                      </a:r>
                    </a:p>
                    <a:p>
                      <a:r>
                        <a:rPr lang="en-US" dirty="0" err="1"/>
                        <a:t>Er</a:t>
                      </a:r>
                      <a:r>
                        <a:rPr lang="en-US" dirty="0"/>
                        <a:t> </a:t>
                      </a:r>
                      <a:r>
                        <a:rPr lang="en-US" dirty="0" err="1"/>
                        <a:t>Prevendra</a:t>
                      </a:r>
                      <a:r>
                        <a:rPr lang="en-US" dirty="0"/>
                        <a:t> </a:t>
                      </a:r>
                      <a:r>
                        <a:rPr lang="en-US" dirty="0" err="1"/>
                        <a:t>kumar</a:t>
                      </a:r>
                      <a:endParaRPr lang="en-US" dirty="0"/>
                    </a:p>
                  </a:txBody>
                  <a:tcPr/>
                </a:tc>
                <a:extLst>
                  <a:ext uri="{0D108BD9-81ED-4DB2-BD59-A6C34878D82A}">
                    <a16:rowId xmlns:a16="http://schemas.microsoft.com/office/drawing/2014/main" val="10000"/>
                  </a:ext>
                </a:extLst>
              </a:tr>
            </a:tbl>
          </a:graphicData>
        </a:graphic>
      </p:graphicFrame>
    </p:spTree>
    <p:extLst>
      <p:ext uri="{BB962C8B-B14F-4D97-AF65-F5344CB8AC3E}">
        <p14:creationId xmlns:p14="http://schemas.microsoft.com/office/powerpoint/2010/main" val="16595042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156117"/>
            <a:ext cx="10820400" cy="791737"/>
          </a:xfrm>
        </p:spPr>
        <p:txBody>
          <a:bodyPr>
            <a:normAutofit/>
          </a:bodyPr>
          <a:lstStyle/>
          <a:p>
            <a:pPr algn="ctr"/>
            <a:r>
              <a:rPr lang="en-US" sz="2400" i="1" dirty="0">
                <a:solidFill>
                  <a:srgbClr val="00B050"/>
                </a:solidFill>
              </a:rPr>
              <a:t>PBA NEWS LETTER</a:t>
            </a:r>
            <a:r>
              <a:rPr lang="en-US" dirty="0"/>
              <a:t> </a:t>
            </a:r>
            <a:r>
              <a:rPr lang="en-US" sz="1400" dirty="0"/>
              <a:t>APRIL  2022</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2107915816"/>
              </p:ext>
            </p:extLst>
          </p:nvPr>
        </p:nvGraphicFramePr>
        <p:xfrm>
          <a:off x="685800" y="947738"/>
          <a:ext cx="10820400" cy="6492240"/>
        </p:xfrm>
        <a:graphic>
          <a:graphicData uri="http://schemas.openxmlformats.org/drawingml/2006/table">
            <a:tbl>
              <a:tblPr firstRow="1" bandRow="1">
                <a:tableStyleId>{5C22544A-7EE6-4342-B048-85BDC9FD1C3A}</a:tableStyleId>
              </a:tblPr>
              <a:tblGrid>
                <a:gridCol w="5410200">
                  <a:extLst>
                    <a:ext uri="{9D8B030D-6E8A-4147-A177-3AD203B41FA5}">
                      <a16:colId xmlns:a16="http://schemas.microsoft.com/office/drawing/2014/main" val="20000"/>
                    </a:ext>
                  </a:extLst>
                </a:gridCol>
                <a:gridCol w="5410200">
                  <a:extLst>
                    <a:ext uri="{9D8B030D-6E8A-4147-A177-3AD203B41FA5}">
                      <a16:colId xmlns:a16="http://schemas.microsoft.com/office/drawing/2014/main" val="20001"/>
                    </a:ext>
                  </a:extLst>
                </a:gridCol>
              </a:tblGrid>
              <a:tr h="5693092">
                <a:tc>
                  <a:txBody>
                    <a:bodyPr/>
                    <a:lstStyle/>
                    <a:p>
                      <a:r>
                        <a:rPr lang="en-US" dirty="0">
                          <a:solidFill>
                            <a:schemeClr val="bg1"/>
                          </a:solidFill>
                        </a:rPr>
                        <a:t>24-03-2022</a:t>
                      </a:r>
                    </a:p>
                    <a:p>
                      <a:r>
                        <a:rPr lang="en-US" sz="1600" dirty="0"/>
                        <a:t>A </a:t>
                      </a:r>
                      <a:r>
                        <a:rPr lang="en-US" sz="1600" dirty="0" err="1"/>
                        <a:t>vedio</a:t>
                      </a:r>
                      <a:r>
                        <a:rPr lang="en-US" sz="1600" dirty="0"/>
                        <a:t> of </a:t>
                      </a:r>
                      <a:r>
                        <a:rPr lang="en-US" sz="1600" dirty="0" err="1"/>
                        <a:t>Udyami</a:t>
                      </a:r>
                      <a:r>
                        <a:rPr lang="en-US" sz="1600" dirty="0"/>
                        <a:t> on the topic </a:t>
                      </a:r>
                      <a:r>
                        <a:rPr lang="en-US" sz="1600" dirty="0">
                          <a:solidFill>
                            <a:schemeClr val="bg1"/>
                          </a:solidFill>
                        </a:rPr>
                        <a:t>“ Social Entrepreneurs”</a:t>
                      </a:r>
                      <a:r>
                        <a:rPr lang="en-US" sz="1600" dirty="0"/>
                        <a:t> was presented and explained by </a:t>
                      </a:r>
                      <a:r>
                        <a:rPr lang="en-US" sz="1600" dirty="0" err="1"/>
                        <a:t>Er</a:t>
                      </a:r>
                      <a:r>
                        <a:rPr lang="en-US" sz="1600" dirty="0"/>
                        <a:t> Sunder Pal Singh. The highlights are us under:</a:t>
                      </a:r>
                    </a:p>
                    <a:p>
                      <a:endParaRPr lang="en-US" sz="1600" dirty="0"/>
                    </a:p>
                    <a:p>
                      <a:r>
                        <a:rPr lang="en-US" sz="1600" dirty="0">
                          <a:solidFill>
                            <a:schemeClr val="bg1"/>
                          </a:solidFill>
                        </a:rPr>
                        <a:t>Ethical Values for an </a:t>
                      </a:r>
                      <a:r>
                        <a:rPr lang="en-US" sz="1600" dirty="0" err="1">
                          <a:solidFill>
                            <a:schemeClr val="bg1"/>
                          </a:solidFill>
                        </a:rPr>
                        <a:t>Organisation</a:t>
                      </a:r>
                      <a:r>
                        <a:rPr lang="en-US" sz="1600" dirty="0">
                          <a:solidFill>
                            <a:schemeClr val="bg1"/>
                          </a:solidFill>
                        </a:rPr>
                        <a:t>:</a:t>
                      </a:r>
                    </a:p>
                    <a:p>
                      <a:r>
                        <a:rPr lang="en-US" sz="1600" dirty="0"/>
                        <a:t>There are 4 ethical values;</a:t>
                      </a:r>
                    </a:p>
                    <a:p>
                      <a:r>
                        <a:rPr lang="en-US" sz="1600" dirty="0"/>
                        <a:t>1. Honesty</a:t>
                      </a:r>
                    </a:p>
                    <a:p>
                      <a:r>
                        <a:rPr lang="en-US" sz="1600" dirty="0"/>
                        <a:t>2. Openness</a:t>
                      </a:r>
                    </a:p>
                    <a:p>
                      <a:r>
                        <a:rPr lang="en-US" sz="1600" dirty="0"/>
                        <a:t>3. Social Responsibility &amp;</a:t>
                      </a:r>
                    </a:p>
                    <a:p>
                      <a:r>
                        <a:rPr lang="en-US" sz="1600" dirty="0"/>
                        <a:t>4. Caring for others</a:t>
                      </a:r>
                    </a:p>
                    <a:p>
                      <a:pPr algn="just"/>
                      <a:r>
                        <a:rPr lang="en-US" sz="1600" dirty="0">
                          <a:solidFill>
                            <a:schemeClr val="bg1"/>
                          </a:solidFill>
                        </a:rPr>
                        <a:t>Key points-</a:t>
                      </a:r>
                    </a:p>
                    <a:p>
                      <a:pPr algn="just"/>
                      <a:r>
                        <a:rPr lang="en-US" sz="1600" dirty="0">
                          <a:solidFill>
                            <a:srgbClr val="FFC000"/>
                          </a:solidFill>
                        </a:rPr>
                        <a:t>1.  A social entrepreneur is interested in starting a business for the greater social good and not just the pursuit of profits.</a:t>
                      </a:r>
                    </a:p>
                    <a:p>
                      <a:pPr algn="just"/>
                      <a:r>
                        <a:rPr lang="en-US" sz="1600" dirty="0">
                          <a:solidFill>
                            <a:srgbClr val="FFC000"/>
                          </a:solidFill>
                        </a:rPr>
                        <a:t>2. Social entrepreneurs may seek to produce environmentally-friendly products, serve an underserved community, or focus on philanthropic activities.</a:t>
                      </a:r>
                    </a:p>
                    <a:p>
                      <a:pPr algn="just"/>
                      <a:r>
                        <a:rPr lang="en-US" sz="1600" dirty="0">
                          <a:solidFill>
                            <a:srgbClr val="FFC000"/>
                          </a:solidFill>
                        </a:rPr>
                        <a:t>3. Social entrepreneurship is a growing trend, alongside </a:t>
                      </a:r>
                      <a:r>
                        <a:rPr lang="en-US" sz="1600" b="1" i="1" dirty="0">
                          <a:solidFill>
                            <a:srgbClr val="FFC000"/>
                          </a:solidFill>
                        </a:rPr>
                        <a:t>Socially Responsible Investing</a:t>
                      </a:r>
                      <a:r>
                        <a:rPr lang="en-US" sz="1600" dirty="0">
                          <a:solidFill>
                            <a:srgbClr val="FFC000"/>
                          </a:solidFill>
                        </a:rPr>
                        <a:t> (SRI) and </a:t>
                      </a:r>
                      <a:r>
                        <a:rPr lang="en-US" sz="1600" b="1" i="1" dirty="0">
                          <a:solidFill>
                            <a:srgbClr val="FFC000"/>
                          </a:solidFill>
                        </a:rPr>
                        <a:t>Environmental, Social, and Governance </a:t>
                      </a:r>
                      <a:r>
                        <a:rPr lang="en-US" sz="1600" dirty="0">
                          <a:solidFill>
                            <a:srgbClr val="FFC000"/>
                          </a:solidFill>
                        </a:rPr>
                        <a:t>(ESG) investing.</a:t>
                      </a:r>
                    </a:p>
                    <a:p>
                      <a:endParaRPr lang="en-US" sz="1600" dirty="0"/>
                    </a:p>
                    <a:p>
                      <a:endParaRPr lang="en-US" sz="1600" dirty="0"/>
                    </a:p>
                    <a:p>
                      <a:endParaRPr lang="en-US" dirty="0"/>
                    </a:p>
                  </a:txBody>
                  <a:tcPr/>
                </a:tc>
                <a:tc>
                  <a:txBody>
                    <a:bodyPr/>
                    <a:lstStyle/>
                    <a:p>
                      <a:pPr algn="just"/>
                      <a:r>
                        <a:rPr lang="en-US" dirty="0">
                          <a:solidFill>
                            <a:schemeClr val="bg1"/>
                          </a:solidFill>
                        </a:rPr>
                        <a:t>What Is a Social Entrepreneur?</a:t>
                      </a:r>
                      <a:br>
                        <a:rPr lang="en-US" dirty="0">
                          <a:solidFill>
                            <a:schemeClr val="bg1"/>
                          </a:solidFill>
                        </a:rPr>
                      </a:br>
                      <a:r>
                        <a:rPr lang="en-US" sz="1400" dirty="0"/>
                        <a:t>A social entrepreneur is a person who pursues novel applications that have the potential to solve community-based problems. </a:t>
                      </a:r>
                    </a:p>
                    <a:p>
                      <a:pPr algn="just"/>
                      <a:r>
                        <a:rPr lang="en-US" sz="1400" dirty="0"/>
                        <a:t>These individuals are willing to take on the risk and effort to create positive changes in society through their initiatives. </a:t>
                      </a:r>
                    </a:p>
                    <a:p>
                      <a:pPr algn="just"/>
                      <a:r>
                        <a:rPr lang="en-US" sz="1400" dirty="0"/>
                        <a:t>Social entrepreneurs may believe that this practice is a way to connect you to your life's purpose, help others find theirs, and make a difference in the world (all while eking out a living).</a:t>
                      </a:r>
                    </a:p>
                    <a:p>
                      <a:r>
                        <a:rPr lang="en-US" sz="1400" dirty="0"/>
                        <a:t>Widespread use of ethical practices—such as </a:t>
                      </a:r>
                      <a:r>
                        <a:rPr lang="en-US" sz="1400" u="sng" dirty="0">
                          <a:hlinkClick r:id="rId2"/>
                        </a:rPr>
                        <a:t>i</a:t>
                      </a:r>
                      <a:r>
                        <a:rPr lang="en-US" sz="1400" u="sng" dirty="0">
                          <a:solidFill>
                            <a:schemeClr val="bg1"/>
                          </a:solidFill>
                          <a:hlinkClick r:id="rId2"/>
                        </a:rPr>
                        <a:t>mpact investing</a:t>
                      </a:r>
                      <a:r>
                        <a:rPr lang="en-US" sz="1400" dirty="0"/>
                        <a:t>, conscious consumerism, and </a:t>
                      </a:r>
                      <a:r>
                        <a:rPr lang="en-US" sz="1400" dirty="0">
                          <a:hlinkClick r:id="rId3"/>
                        </a:rPr>
                        <a:t>corporate social responsibility</a:t>
                      </a:r>
                      <a:r>
                        <a:rPr lang="en-US" sz="1400" dirty="0"/>
                        <a:t> programs—facilitates the success of social entrepreneurs</a:t>
                      </a:r>
                      <a:r>
                        <a:rPr lang="en-US" sz="1400"/>
                        <a:t>. </a:t>
                      </a:r>
                    </a:p>
                    <a:p>
                      <a:endParaRPr lang="en-US" sz="1400" dirty="0"/>
                    </a:p>
                    <a:p>
                      <a:r>
                        <a:rPr lang="en-US" sz="1400" dirty="0"/>
                        <a:t>The ethical values for individual member are:</a:t>
                      </a:r>
                    </a:p>
                    <a:p>
                      <a:pPr marL="342900" indent="-342900">
                        <a:buAutoNum type="arabicPeriod"/>
                      </a:pPr>
                      <a:r>
                        <a:rPr lang="en-US" sz="1400" dirty="0"/>
                        <a:t>Self-Respect</a:t>
                      </a:r>
                    </a:p>
                    <a:p>
                      <a:pPr marL="342900" indent="-342900">
                        <a:buAutoNum type="arabicPeriod"/>
                      </a:pPr>
                      <a:r>
                        <a:rPr lang="en-US" sz="1400" dirty="0"/>
                        <a:t>Self-Responsibility</a:t>
                      </a:r>
                    </a:p>
                    <a:p>
                      <a:pPr marL="342900" indent="-342900">
                        <a:buAutoNum type="arabicPeriod"/>
                      </a:pPr>
                      <a:r>
                        <a:rPr lang="en-US" sz="1400" dirty="0"/>
                        <a:t>Democracy</a:t>
                      </a:r>
                    </a:p>
                    <a:p>
                      <a:pPr marL="342900" indent="-342900">
                        <a:buAutoNum type="arabicPeriod"/>
                      </a:pPr>
                      <a:r>
                        <a:rPr lang="en-US" sz="1400" dirty="0"/>
                        <a:t>Equality</a:t>
                      </a:r>
                    </a:p>
                    <a:p>
                      <a:pPr marL="342900" indent="-342900">
                        <a:buAutoNum type="arabicPeriod"/>
                      </a:pPr>
                      <a:r>
                        <a:rPr lang="en-US" sz="1400" dirty="0"/>
                        <a:t>Equity</a:t>
                      </a:r>
                    </a:p>
                    <a:p>
                      <a:pPr marL="342900" indent="-342900">
                        <a:buAutoNum type="arabicPeriod"/>
                      </a:pPr>
                      <a:r>
                        <a:rPr lang="en-US" sz="1400" dirty="0"/>
                        <a:t>Solidarity and</a:t>
                      </a:r>
                    </a:p>
                    <a:p>
                      <a:pPr marL="342900" indent="-342900">
                        <a:buAutoNum type="arabicPeriod"/>
                      </a:pPr>
                      <a:r>
                        <a:rPr lang="en-US" sz="1400" dirty="0"/>
                        <a:t>Concern for Society</a:t>
                      </a:r>
                    </a:p>
                    <a:p>
                      <a:endParaRPr lang="en-US" dirty="0"/>
                    </a:p>
                    <a:p>
                      <a:r>
                        <a:rPr lang="en-US" dirty="0" err="1">
                          <a:solidFill>
                            <a:schemeClr val="bg1"/>
                          </a:solidFill>
                        </a:rPr>
                        <a:t>Er</a:t>
                      </a:r>
                      <a:r>
                        <a:rPr lang="en-US" dirty="0">
                          <a:solidFill>
                            <a:schemeClr val="bg1"/>
                          </a:solidFill>
                        </a:rPr>
                        <a:t> Sunder Pal Singh </a:t>
                      </a:r>
                    </a:p>
                  </a:txBody>
                  <a:tcPr>
                    <a:solidFill>
                      <a:schemeClr val="accent4"/>
                    </a:solidFill>
                  </a:tcPr>
                </a:tc>
                <a:extLst>
                  <a:ext uri="{0D108BD9-81ED-4DB2-BD59-A6C34878D82A}">
                    <a16:rowId xmlns:a16="http://schemas.microsoft.com/office/drawing/2014/main" val="10000"/>
                  </a:ext>
                </a:extLst>
              </a:tr>
            </a:tbl>
          </a:graphicData>
        </a:graphic>
      </p:graphicFrame>
    </p:spTree>
    <p:extLst>
      <p:ext uri="{BB962C8B-B14F-4D97-AF65-F5344CB8AC3E}">
        <p14:creationId xmlns:p14="http://schemas.microsoft.com/office/powerpoint/2010/main" val="2933311582"/>
      </p:ext>
    </p:extLst>
  </p:cSld>
  <p:clrMapOvr>
    <a:masterClrMapping/>
  </p:clrMapOvr>
</p:sld>
</file>

<file path=ppt/theme/theme1.xml><?xml version="1.0" encoding="utf-8"?>
<a:theme xmlns:a="http://schemas.openxmlformats.org/drawingml/2006/main" name="Vapor Trail">
  <a:themeElements>
    <a:clrScheme name="Vapor Trail">
      <a:dk1>
        <a:sysClr val="windowText" lastClr="000000"/>
      </a:dk1>
      <a:lt1>
        <a:sysClr val="window" lastClr="FFFFFF"/>
      </a:lt1>
      <a:dk2>
        <a:srgbClr val="454545"/>
      </a:dk2>
      <a:lt2>
        <a:srgbClr val="DADADA"/>
      </a:lt2>
      <a:accent1>
        <a:srgbClr val="DF2E28"/>
      </a:accent1>
      <a:accent2>
        <a:srgbClr val="FE801A"/>
      </a:accent2>
      <a:accent3>
        <a:srgbClr val="E9BF35"/>
      </a:accent3>
      <a:accent4>
        <a:srgbClr val="81BB42"/>
      </a:accent4>
      <a:accent5>
        <a:srgbClr val="32C7A9"/>
      </a:accent5>
      <a:accent6>
        <a:srgbClr val="4A9BDC"/>
      </a:accent6>
      <a:hlink>
        <a:srgbClr val="F0532B"/>
      </a:hlink>
      <a:folHlink>
        <a:srgbClr val="F38B53"/>
      </a:folHlink>
    </a:clrScheme>
    <a:fontScheme name="Vapor Trail">
      <a:majorFont>
        <a:latin typeface="Century Gothic" panose="020B050202020202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Vapor Trail">
      <a:fillStyleLst>
        <a:solidFill>
          <a:schemeClr val="phClr"/>
        </a:solidFill>
        <a:gradFill rotWithShape="1">
          <a:gsLst>
            <a:gs pos="0">
              <a:schemeClr val="phClr">
                <a:tint val="69000"/>
                <a:alpha val="100000"/>
                <a:satMod val="109000"/>
                <a:lumMod val="110000"/>
              </a:schemeClr>
            </a:gs>
            <a:gs pos="52000">
              <a:schemeClr val="phClr">
                <a:tint val="74000"/>
                <a:satMod val="100000"/>
                <a:lumMod val="104000"/>
              </a:schemeClr>
            </a:gs>
            <a:gs pos="100000">
              <a:schemeClr val="phClr">
                <a:tint val="78000"/>
                <a:satMod val="100000"/>
                <a:lumMod val="100000"/>
              </a:schemeClr>
            </a:gs>
          </a:gsLst>
          <a:lin ang="5400000" scaled="0"/>
        </a:gradFill>
        <a:gradFill rotWithShape="1">
          <a:gsLst>
            <a:gs pos="0">
              <a:schemeClr val="phClr">
                <a:tint val="96000"/>
                <a:satMod val="100000"/>
                <a:lumMod val="104000"/>
              </a:schemeClr>
            </a:gs>
            <a:gs pos="78000">
              <a:schemeClr val="phClr">
                <a:shade val="100000"/>
                <a:satMod val="110000"/>
                <a:lumMod val="100000"/>
              </a:schemeClr>
            </a:gs>
          </a:gsLst>
          <a:lin ang="5400000" scaled="0"/>
        </a:gradFill>
      </a:fillStyleLst>
      <a:lnStyleLst>
        <a:ln w="9525"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scene3d>
            <a:camera prst="orthographicFront">
              <a:rot lat="0" lon="0" rev="0"/>
            </a:camera>
            <a:lightRig rig="threePt" dir="t"/>
          </a:scene3d>
          <a:sp3d>
            <a:bevelT w="25400" h="12700"/>
          </a:sp3d>
        </a:effectStyle>
        <a:effectStyle>
          <a:effectLst>
            <a:outerShdw blurRad="57150" dist="19050" dir="5400000" algn="ctr" rotWithShape="0">
              <a:srgbClr val="000000">
                <a:alpha val="48000"/>
              </a:srgbClr>
            </a:outerShdw>
          </a:effectLst>
          <a:scene3d>
            <a:camera prst="orthographicFront">
              <a:rot lat="0" lon="0" rev="0"/>
            </a:camera>
            <a:lightRig rig="threePt" dir="t"/>
          </a:scene3d>
          <a:sp3d>
            <a:bevelT w="50800" h="25400"/>
          </a:sp3d>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Vapor Trail" id="{4FDF2955-7D9C-493C-B9F9-C205151B46CD}" vid="{8F31A783-2159-4870-BC29-2BA7D038EA44}"/>
    </a:ext>
  </a:extLst>
</a:theme>
</file>

<file path=docProps/app.xml><?xml version="1.0" encoding="utf-8"?>
<Properties xmlns="http://schemas.openxmlformats.org/officeDocument/2006/extended-properties" xmlns:vt="http://schemas.openxmlformats.org/officeDocument/2006/docPropsVTypes">
  <Template>Vapor Trail</Template>
  <TotalTime>333</TotalTime>
  <Words>1463</Words>
  <Application>Microsoft Office PowerPoint</Application>
  <PresentationFormat>Widescreen</PresentationFormat>
  <Paragraphs>86</Paragraphs>
  <Slides>7</Slides>
  <Notes>0</Notes>
  <HiddenSlides>0</HiddenSlides>
  <MMClips>0</MMClips>
  <ScaleCrop>false</ScaleCrop>
  <HeadingPairs>
    <vt:vector size="4" baseType="variant">
      <vt:variant>
        <vt:lpstr>Theme</vt:lpstr>
      </vt:variant>
      <vt:variant>
        <vt:i4>1</vt:i4>
      </vt:variant>
      <vt:variant>
        <vt:lpstr>Slide Titles</vt:lpstr>
      </vt:variant>
      <vt:variant>
        <vt:i4>7</vt:i4>
      </vt:variant>
    </vt:vector>
  </HeadingPairs>
  <TitlesOfParts>
    <vt:vector size="8" baseType="lpstr">
      <vt:lpstr>Vapor Trail</vt:lpstr>
      <vt:lpstr>PBA NEWS LETTER APRIL  2022 AMBEDKAR’S JAYANTI VISHESHANK</vt:lpstr>
      <vt:lpstr>PBA NEWS LETTER APRIL  2022 </vt:lpstr>
      <vt:lpstr>  PBA NEWS LETTER APRIL  2022 </vt:lpstr>
      <vt:lpstr> PBA NEWS LETTER APRIL  2022 </vt:lpstr>
      <vt:lpstr>PBA NEWS LETTER APRIL  2022</vt:lpstr>
      <vt:lpstr>PBA NEWS LETTER April  2022</vt:lpstr>
      <vt:lpstr>PBA NEWS LETTER APRIL  2022</vt:lpstr>
    </vt:vector>
  </TitlesOfParts>
  <Company>Microsoft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PBA NEWS LETTER APRIL-MAY 2022</dc:title>
  <dc:creator>Microsoft</dc:creator>
  <cp:lastModifiedBy>Unknown User</cp:lastModifiedBy>
  <cp:revision>45</cp:revision>
  <dcterms:created xsi:type="dcterms:W3CDTF">2022-04-08T10:40:33Z</dcterms:created>
  <dcterms:modified xsi:type="dcterms:W3CDTF">2022-05-06T12:51:03Z</dcterms:modified>
</cp:coreProperties>
</file>